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7" r:id="rId2"/>
    <p:sldId id="445" r:id="rId3"/>
    <p:sldId id="532" r:id="rId4"/>
    <p:sldId id="364" r:id="rId5"/>
    <p:sldId id="365" r:id="rId6"/>
    <p:sldId id="366" r:id="rId7"/>
    <p:sldId id="367" r:id="rId8"/>
    <p:sldId id="368" r:id="rId9"/>
    <p:sldId id="527" r:id="rId10"/>
    <p:sldId id="369" r:id="rId11"/>
    <p:sldId id="446" r:id="rId12"/>
    <p:sldId id="531" r:id="rId13"/>
    <p:sldId id="371" r:id="rId14"/>
    <p:sldId id="396" r:id="rId15"/>
    <p:sldId id="397" r:id="rId16"/>
    <p:sldId id="398" r:id="rId17"/>
    <p:sldId id="526" r:id="rId18"/>
    <p:sldId id="504" r:id="rId19"/>
    <p:sldId id="373" r:id="rId20"/>
    <p:sldId id="505" r:id="rId21"/>
    <p:sldId id="382" r:id="rId22"/>
    <p:sldId id="383" r:id="rId23"/>
    <p:sldId id="384" r:id="rId24"/>
    <p:sldId id="494" r:id="rId25"/>
    <p:sldId id="495" r:id="rId26"/>
    <p:sldId id="496" r:id="rId27"/>
    <p:sldId id="497" r:id="rId28"/>
    <p:sldId id="498" r:id="rId29"/>
    <p:sldId id="500" r:id="rId30"/>
    <p:sldId id="501" r:id="rId31"/>
    <p:sldId id="387" r:id="rId32"/>
    <p:sldId id="388" r:id="rId33"/>
    <p:sldId id="509" r:id="rId34"/>
    <p:sldId id="525" r:id="rId35"/>
    <p:sldId id="389" r:id="rId36"/>
    <p:sldId id="390" r:id="rId37"/>
    <p:sldId id="477" r:id="rId38"/>
    <p:sldId id="479" r:id="rId39"/>
    <p:sldId id="512" r:id="rId40"/>
    <p:sldId id="511" r:id="rId41"/>
    <p:sldId id="513" r:id="rId42"/>
    <p:sldId id="515" r:id="rId43"/>
    <p:sldId id="392" r:id="rId44"/>
    <p:sldId id="473" r:id="rId45"/>
    <p:sldId id="518" r:id="rId46"/>
    <p:sldId id="519" r:id="rId47"/>
    <p:sldId id="475" r:id="rId48"/>
    <p:sldId id="474" r:id="rId49"/>
    <p:sldId id="476" r:id="rId50"/>
    <p:sldId id="529" r:id="rId51"/>
    <p:sldId id="520" r:id="rId52"/>
    <p:sldId id="521" r:id="rId53"/>
    <p:sldId id="522" r:id="rId54"/>
    <p:sldId id="523" r:id="rId55"/>
    <p:sldId id="530" r:id="rId56"/>
    <p:sldId id="471" r:id="rId57"/>
    <p:sldId id="533" r:id="rId58"/>
    <p:sldId id="534" r:id="rId59"/>
    <p:sldId id="535" r:id="rId60"/>
    <p:sldId id="536" r:id="rId6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3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p:restoredTop sz="94640"/>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g"/></Relationships>
</file>

<file path=ppt/diagrams/_rels/data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g"/></Relationships>
</file>

<file path=ppt/diagrams/_rels/drawing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659E4-B131-481C-8A0F-DDCA75160A13}"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CO"/>
        </a:p>
      </dgm:t>
    </dgm:pt>
    <dgm:pt modelId="{B6978E20-7C5C-423E-A6DC-B3CD1A7E2AD5}">
      <dgm:prSet phldrT="[Texto]"/>
      <dgm:spPr/>
      <dgm:t>
        <a:bodyPr/>
        <a:lstStyle/>
        <a:p>
          <a:r>
            <a:rPr lang="es-CO" b="1">
              <a:solidFill>
                <a:schemeClr val="tx1"/>
              </a:solidFill>
            </a:rPr>
            <a:t>Fin del Conflicto</a:t>
          </a:r>
        </a:p>
      </dgm:t>
    </dgm:pt>
    <dgm:pt modelId="{A987A2ED-254B-4B89-B476-35B57B7D0C80}" type="parTrans" cxnId="{46E16532-90E9-49C2-9122-491AE34FD22D}">
      <dgm:prSet/>
      <dgm:spPr/>
      <dgm:t>
        <a:bodyPr/>
        <a:lstStyle/>
        <a:p>
          <a:endParaRPr lang="es-CO">
            <a:solidFill>
              <a:schemeClr val="tx1"/>
            </a:solidFill>
          </a:endParaRPr>
        </a:p>
      </dgm:t>
    </dgm:pt>
    <dgm:pt modelId="{9B6408D1-F1D3-489F-919E-B9F1A914B758}" type="sibTrans" cxnId="{46E16532-90E9-49C2-9122-491AE34FD22D}">
      <dgm:prSet/>
      <dgm:spPr/>
      <dgm:t>
        <a:bodyPr/>
        <a:lstStyle/>
        <a:p>
          <a:endParaRPr lang="es-CO">
            <a:solidFill>
              <a:schemeClr val="tx1"/>
            </a:solidFill>
          </a:endParaRPr>
        </a:p>
      </dgm:t>
    </dgm:pt>
    <dgm:pt modelId="{6FAA34D6-410B-40DE-BC86-7769A10614F0}">
      <dgm:prSet phldrT="[Texto]" custT="1"/>
      <dgm:spPr/>
      <dgm:t>
        <a:bodyPr/>
        <a:lstStyle/>
        <a:p>
          <a:r>
            <a:rPr lang="es-CO" sz="2000" b="1" dirty="0">
              <a:solidFill>
                <a:schemeClr val="tx1"/>
              </a:solidFill>
            </a:rPr>
            <a:t>Objetivo</a:t>
          </a:r>
        </a:p>
      </dgm:t>
    </dgm:pt>
    <dgm:pt modelId="{15A2FBC0-9BFD-4E31-8709-0C650CD4D7DD}" type="parTrans" cxnId="{4462FC7E-51EC-44BD-ADB5-CF8A452F330E}">
      <dgm:prSet/>
      <dgm:spPr/>
      <dgm:t>
        <a:bodyPr/>
        <a:lstStyle/>
        <a:p>
          <a:endParaRPr lang="es-CO">
            <a:solidFill>
              <a:schemeClr val="tx1"/>
            </a:solidFill>
          </a:endParaRPr>
        </a:p>
      </dgm:t>
    </dgm:pt>
    <dgm:pt modelId="{83F3D51A-2669-4D18-A438-9058E669F8FC}" type="sibTrans" cxnId="{4462FC7E-51EC-44BD-ADB5-CF8A452F330E}">
      <dgm:prSet/>
      <dgm:spPr/>
      <dgm:t>
        <a:bodyPr/>
        <a:lstStyle/>
        <a:p>
          <a:endParaRPr lang="es-CO">
            <a:solidFill>
              <a:schemeClr val="tx1"/>
            </a:solidFill>
          </a:endParaRPr>
        </a:p>
      </dgm:t>
    </dgm:pt>
    <dgm:pt modelId="{58F00EE2-D9EA-444C-9FF0-890EC9E89894}">
      <dgm:prSet phldrT="[Texto]"/>
      <dgm:spPr/>
      <dgm:t>
        <a:bodyPr/>
        <a:lstStyle/>
        <a:p>
          <a:r>
            <a:rPr lang="es-CO">
              <a:solidFill>
                <a:schemeClr val="tx1"/>
              </a:solidFill>
            </a:rPr>
            <a:t>Fase secreta (definición de principios, mecánica y lógica)</a:t>
          </a:r>
        </a:p>
      </dgm:t>
    </dgm:pt>
    <dgm:pt modelId="{FA2F37EB-7FB3-481C-A20C-F663E88CE7F8}" type="parTrans" cxnId="{9F1F94E1-A6C4-435C-9060-20F793721B2E}">
      <dgm:prSet/>
      <dgm:spPr/>
      <dgm:t>
        <a:bodyPr/>
        <a:lstStyle/>
        <a:p>
          <a:endParaRPr lang="es-CO">
            <a:solidFill>
              <a:schemeClr val="tx1"/>
            </a:solidFill>
          </a:endParaRPr>
        </a:p>
      </dgm:t>
    </dgm:pt>
    <dgm:pt modelId="{446A6B6A-4699-43C2-88DC-AFFE78459E28}" type="sibTrans" cxnId="{9F1F94E1-A6C4-435C-9060-20F793721B2E}">
      <dgm:prSet/>
      <dgm:spPr/>
      <dgm:t>
        <a:bodyPr/>
        <a:lstStyle/>
        <a:p>
          <a:endParaRPr lang="es-CO">
            <a:solidFill>
              <a:schemeClr val="tx1"/>
            </a:solidFill>
          </a:endParaRPr>
        </a:p>
      </dgm:t>
    </dgm:pt>
    <dgm:pt modelId="{254FA8B9-380D-461B-8E25-2C818BCFD205}">
      <dgm:prSet phldrT="[Texto]" custT="1"/>
      <dgm:spPr/>
      <dgm:t>
        <a:bodyPr/>
        <a:lstStyle/>
        <a:p>
          <a:r>
            <a:rPr lang="es-CO" sz="2000" dirty="0">
              <a:solidFill>
                <a:schemeClr val="tx1"/>
              </a:solidFill>
            </a:rPr>
            <a:t>Paso 1</a:t>
          </a:r>
        </a:p>
      </dgm:t>
    </dgm:pt>
    <dgm:pt modelId="{26B699C1-A0F4-4B15-B61B-7808626FE292}" type="parTrans" cxnId="{C5BEB997-BBA4-421F-A886-161B33911B80}">
      <dgm:prSet/>
      <dgm:spPr/>
      <dgm:t>
        <a:bodyPr/>
        <a:lstStyle/>
        <a:p>
          <a:endParaRPr lang="es-CO">
            <a:solidFill>
              <a:schemeClr val="tx1"/>
            </a:solidFill>
          </a:endParaRPr>
        </a:p>
      </dgm:t>
    </dgm:pt>
    <dgm:pt modelId="{60DB1543-4080-4F59-BE7E-9F59686E2D58}" type="sibTrans" cxnId="{C5BEB997-BBA4-421F-A886-161B33911B80}">
      <dgm:prSet/>
      <dgm:spPr/>
      <dgm:t>
        <a:bodyPr/>
        <a:lstStyle/>
        <a:p>
          <a:endParaRPr lang="es-CO">
            <a:solidFill>
              <a:schemeClr val="tx1"/>
            </a:solidFill>
          </a:endParaRPr>
        </a:p>
      </dgm:t>
    </dgm:pt>
    <dgm:pt modelId="{9AEAFE8B-6778-4599-9C50-12DFD8F057BD}">
      <dgm:prSet phldrT="[Texto]"/>
      <dgm:spPr/>
      <dgm:t>
        <a:bodyPr/>
        <a:lstStyle/>
        <a:p>
          <a:r>
            <a:rPr lang="es-CO">
              <a:solidFill>
                <a:schemeClr val="tx1"/>
              </a:solidFill>
            </a:rPr>
            <a:t>Fase de negociación (para llegar al acuerdo para ponerle fin al conflicto)</a:t>
          </a:r>
        </a:p>
      </dgm:t>
    </dgm:pt>
    <dgm:pt modelId="{E04702F8-847F-4D3F-86FD-2E1B71F5C583}" type="parTrans" cxnId="{1BBFE5CD-6452-4AD5-9FC8-D42E12EF508C}">
      <dgm:prSet/>
      <dgm:spPr/>
      <dgm:t>
        <a:bodyPr/>
        <a:lstStyle/>
        <a:p>
          <a:endParaRPr lang="es-CO">
            <a:solidFill>
              <a:schemeClr val="tx1"/>
            </a:solidFill>
          </a:endParaRPr>
        </a:p>
      </dgm:t>
    </dgm:pt>
    <dgm:pt modelId="{27C3B81E-9A86-4FA8-A939-A433319BC393}" type="sibTrans" cxnId="{1BBFE5CD-6452-4AD5-9FC8-D42E12EF508C}">
      <dgm:prSet/>
      <dgm:spPr/>
      <dgm:t>
        <a:bodyPr/>
        <a:lstStyle/>
        <a:p>
          <a:endParaRPr lang="es-CO">
            <a:solidFill>
              <a:schemeClr val="tx1"/>
            </a:solidFill>
          </a:endParaRPr>
        </a:p>
      </dgm:t>
    </dgm:pt>
    <dgm:pt modelId="{736B8080-8344-4498-808D-589674A264E1}">
      <dgm:prSet phldrT="[Texto]" custT="1"/>
      <dgm:spPr/>
      <dgm:t>
        <a:bodyPr/>
        <a:lstStyle/>
        <a:p>
          <a:r>
            <a:rPr lang="es-CO" sz="1800" dirty="0">
              <a:solidFill>
                <a:schemeClr val="tx1"/>
              </a:solidFill>
            </a:rPr>
            <a:t>Paso 2</a:t>
          </a:r>
        </a:p>
      </dgm:t>
    </dgm:pt>
    <dgm:pt modelId="{0E1B3A7B-F0BF-46F4-A230-94E66CC446D4}" type="parTrans" cxnId="{5F32510D-BC70-4DD5-92D4-5553C157ADA2}">
      <dgm:prSet/>
      <dgm:spPr/>
      <dgm:t>
        <a:bodyPr/>
        <a:lstStyle/>
        <a:p>
          <a:endParaRPr lang="es-CO">
            <a:solidFill>
              <a:schemeClr val="tx1"/>
            </a:solidFill>
          </a:endParaRPr>
        </a:p>
      </dgm:t>
    </dgm:pt>
    <dgm:pt modelId="{F715F803-3915-4C72-95EF-C456AAF963B0}" type="sibTrans" cxnId="{5F32510D-BC70-4DD5-92D4-5553C157ADA2}">
      <dgm:prSet/>
      <dgm:spPr/>
      <dgm:t>
        <a:bodyPr/>
        <a:lstStyle/>
        <a:p>
          <a:endParaRPr lang="es-CO">
            <a:solidFill>
              <a:schemeClr val="tx1"/>
            </a:solidFill>
          </a:endParaRPr>
        </a:p>
      </dgm:t>
    </dgm:pt>
    <dgm:pt modelId="{02E420A0-A51B-4D82-99CB-2F2F483E273F}">
      <dgm:prSet/>
      <dgm:spPr/>
      <dgm:t>
        <a:bodyPr/>
        <a:lstStyle/>
        <a:p>
          <a:r>
            <a:rPr lang="es-CO">
              <a:solidFill>
                <a:schemeClr val="tx1"/>
              </a:solidFill>
            </a:rPr>
            <a:t>Proceso de construcción de Paz, donde deberá participar toda la sociedad civil</a:t>
          </a:r>
        </a:p>
      </dgm:t>
    </dgm:pt>
    <dgm:pt modelId="{4DC6BFAD-BFA3-4ABB-9131-A3B5D05ACAB3}" type="parTrans" cxnId="{93C004A1-69AA-4633-8F32-D2CB127EA351}">
      <dgm:prSet/>
      <dgm:spPr/>
      <dgm:t>
        <a:bodyPr/>
        <a:lstStyle/>
        <a:p>
          <a:endParaRPr lang="es-CO">
            <a:solidFill>
              <a:schemeClr val="tx1"/>
            </a:solidFill>
          </a:endParaRPr>
        </a:p>
      </dgm:t>
    </dgm:pt>
    <dgm:pt modelId="{F5FAC88A-7069-4758-9BFD-59286B964797}" type="sibTrans" cxnId="{93C004A1-69AA-4633-8F32-D2CB127EA351}">
      <dgm:prSet/>
      <dgm:spPr/>
      <dgm:t>
        <a:bodyPr/>
        <a:lstStyle/>
        <a:p>
          <a:endParaRPr lang="es-CO">
            <a:solidFill>
              <a:schemeClr val="tx1"/>
            </a:solidFill>
          </a:endParaRPr>
        </a:p>
      </dgm:t>
    </dgm:pt>
    <dgm:pt modelId="{4714541B-8E93-456D-8A5F-5F1210BF1425}" type="pres">
      <dgm:prSet presAssocID="{8B4659E4-B131-481C-8A0F-DDCA75160A13}" presName="rootnode" presStyleCnt="0">
        <dgm:presLayoutVars>
          <dgm:chMax/>
          <dgm:chPref/>
          <dgm:dir/>
          <dgm:animLvl val="lvl"/>
        </dgm:presLayoutVars>
      </dgm:prSet>
      <dgm:spPr/>
    </dgm:pt>
    <dgm:pt modelId="{1B254716-6C54-4EE6-9B17-927C84FC97FB}" type="pres">
      <dgm:prSet presAssocID="{B6978E20-7C5C-423E-A6DC-B3CD1A7E2AD5}" presName="composite" presStyleCnt="0"/>
      <dgm:spPr/>
    </dgm:pt>
    <dgm:pt modelId="{81BE93EF-02A1-48C4-8D6E-F2F6D5B38759}" type="pres">
      <dgm:prSet presAssocID="{B6978E20-7C5C-423E-A6DC-B3CD1A7E2AD5}" presName="bentUpArrow1" presStyleLbl="alignImgPlace1" presStyleIdx="0" presStyleCnt="3"/>
      <dgm:spPr/>
    </dgm:pt>
    <dgm:pt modelId="{6358F0EF-9129-4F64-957A-20353BD8CC2E}" type="pres">
      <dgm:prSet presAssocID="{B6978E20-7C5C-423E-A6DC-B3CD1A7E2AD5}" presName="ParentText" presStyleLbl="node1" presStyleIdx="0" presStyleCnt="4">
        <dgm:presLayoutVars>
          <dgm:chMax val="1"/>
          <dgm:chPref val="1"/>
          <dgm:bulletEnabled val="1"/>
        </dgm:presLayoutVars>
      </dgm:prSet>
      <dgm:spPr/>
    </dgm:pt>
    <dgm:pt modelId="{4E09FDD8-871A-4FAE-B249-0C64947AF503}" type="pres">
      <dgm:prSet presAssocID="{B6978E20-7C5C-423E-A6DC-B3CD1A7E2AD5}" presName="ChildText" presStyleLbl="revTx" presStyleIdx="0" presStyleCnt="3">
        <dgm:presLayoutVars>
          <dgm:chMax val="0"/>
          <dgm:chPref val="0"/>
          <dgm:bulletEnabled val="1"/>
        </dgm:presLayoutVars>
      </dgm:prSet>
      <dgm:spPr/>
    </dgm:pt>
    <dgm:pt modelId="{E83708FE-74A1-4C7E-9D9C-729D893CFB0A}" type="pres">
      <dgm:prSet presAssocID="{9B6408D1-F1D3-489F-919E-B9F1A914B758}" presName="sibTrans" presStyleCnt="0"/>
      <dgm:spPr/>
    </dgm:pt>
    <dgm:pt modelId="{14AE36FF-46C7-496F-99A2-163354A8C04C}" type="pres">
      <dgm:prSet presAssocID="{58F00EE2-D9EA-444C-9FF0-890EC9E89894}" presName="composite" presStyleCnt="0"/>
      <dgm:spPr/>
    </dgm:pt>
    <dgm:pt modelId="{E6D424BD-AD4F-44EF-A176-B4B3D1026D97}" type="pres">
      <dgm:prSet presAssocID="{58F00EE2-D9EA-444C-9FF0-890EC9E89894}" presName="bentUpArrow1" presStyleLbl="alignImgPlace1" presStyleIdx="1" presStyleCnt="3"/>
      <dgm:spPr/>
    </dgm:pt>
    <dgm:pt modelId="{C36F3BA6-BC95-4678-992E-142FED4B6EFD}" type="pres">
      <dgm:prSet presAssocID="{58F00EE2-D9EA-444C-9FF0-890EC9E89894}" presName="ParentText" presStyleLbl="node1" presStyleIdx="1" presStyleCnt="4">
        <dgm:presLayoutVars>
          <dgm:chMax val="1"/>
          <dgm:chPref val="1"/>
          <dgm:bulletEnabled val="1"/>
        </dgm:presLayoutVars>
      </dgm:prSet>
      <dgm:spPr/>
    </dgm:pt>
    <dgm:pt modelId="{3A611952-92D6-4AE9-82F3-3F8FB2B9F6E2}" type="pres">
      <dgm:prSet presAssocID="{58F00EE2-D9EA-444C-9FF0-890EC9E89894}" presName="ChildText" presStyleLbl="revTx" presStyleIdx="1" presStyleCnt="3">
        <dgm:presLayoutVars>
          <dgm:chMax val="0"/>
          <dgm:chPref val="0"/>
          <dgm:bulletEnabled val="1"/>
        </dgm:presLayoutVars>
      </dgm:prSet>
      <dgm:spPr/>
    </dgm:pt>
    <dgm:pt modelId="{48CA915B-6EF2-4445-A73E-264054030C9D}" type="pres">
      <dgm:prSet presAssocID="{446A6B6A-4699-43C2-88DC-AFFE78459E28}" presName="sibTrans" presStyleCnt="0"/>
      <dgm:spPr/>
    </dgm:pt>
    <dgm:pt modelId="{F1973FB7-EC72-4C93-B1DB-7826194FC596}" type="pres">
      <dgm:prSet presAssocID="{9AEAFE8B-6778-4599-9C50-12DFD8F057BD}" presName="composite" presStyleCnt="0"/>
      <dgm:spPr/>
    </dgm:pt>
    <dgm:pt modelId="{E3889B20-4709-45C3-AA93-043A4A10F36B}" type="pres">
      <dgm:prSet presAssocID="{9AEAFE8B-6778-4599-9C50-12DFD8F057BD}" presName="bentUpArrow1" presStyleLbl="alignImgPlace1" presStyleIdx="2" presStyleCnt="3"/>
      <dgm:spPr/>
    </dgm:pt>
    <dgm:pt modelId="{5C7270E1-10B6-4817-9EC8-D8F05D3BC35C}" type="pres">
      <dgm:prSet presAssocID="{9AEAFE8B-6778-4599-9C50-12DFD8F057BD}" presName="ParentText" presStyleLbl="node1" presStyleIdx="2" presStyleCnt="4">
        <dgm:presLayoutVars>
          <dgm:chMax val="1"/>
          <dgm:chPref val="1"/>
          <dgm:bulletEnabled val="1"/>
        </dgm:presLayoutVars>
      </dgm:prSet>
      <dgm:spPr/>
    </dgm:pt>
    <dgm:pt modelId="{2ED9CC39-5D50-4234-B4E5-5B25A326468E}" type="pres">
      <dgm:prSet presAssocID="{9AEAFE8B-6778-4599-9C50-12DFD8F057BD}" presName="ChildText" presStyleLbl="revTx" presStyleIdx="2" presStyleCnt="3">
        <dgm:presLayoutVars>
          <dgm:chMax val="0"/>
          <dgm:chPref val="0"/>
          <dgm:bulletEnabled val="1"/>
        </dgm:presLayoutVars>
      </dgm:prSet>
      <dgm:spPr/>
    </dgm:pt>
    <dgm:pt modelId="{9C04E7B7-A172-4184-B915-214C68395629}" type="pres">
      <dgm:prSet presAssocID="{27C3B81E-9A86-4FA8-A939-A433319BC393}" presName="sibTrans" presStyleCnt="0"/>
      <dgm:spPr/>
    </dgm:pt>
    <dgm:pt modelId="{A05FF68E-DA76-4B29-944C-B5F6B46BF3CA}" type="pres">
      <dgm:prSet presAssocID="{02E420A0-A51B-4D82-99CB-2F2F483E273F}" presName="composite" presStyleCnt="0"/>
      <dgm:spPr/>
    </dgm:pt>
    <dgm:pt modelId="{FECA3791-FC28-4279-A7DF-FE73779ECF38}" type="pres">
      <dgm:prSet presAssocID="{02E420A0-A51B-4D82-99CB-2F2F483E273F}" presName="ParentText" presStyleLbl="node1" presStyleIdx="3" presStyleCnt="4">
        <dgm:presLayoutVars>
          <dgm:chMax val="1"/>
          <dgm:chPref val="1"/>
          <dgm:bulletEnabled val="1"/>
        </dgm:presLayoutVars>
      </dgm:prSet>
      <dgm:spPr/>
    </dgm:pt>
  </dgm:ptLst>
  <dgm:cxnLst>
    <dgm:cxn modelId="{69BB9F43-98A7-B74E-8D01-83AA5BD539B5}" type="presOf" srcId="{9AEAFE8B-6778-4599-9C50-12DFD8F057BD}" destId="{5C7270E1-10B6-4817-9EC8-D8F05D3BC35C}" srcOrd="0" destOrd="0" presId="urn:microsoft.com/office/officeart/2005/8/layout/StepDownProcess"/>
    <dgm:cxn modelId="{93C004A1-69AA-4633-8F32-D2CB127EA351}" srcId="{8B4659E4-B131-481C-8A0F-DDCA75160A13}" destId="{02E420A0-A51B-4D82-99CB-2F2F483E273F}" srcOrd="3" destOrd="0" parTransId="{4DC6BFAD-BFA3-4ABB-9131-A3B5D05ACAB3}" sibTransId="{F5FAC88A-7069-4758-9BFD-59286B964797}"/>
    <dgm:cxn modelId="{F37E7893-3884-1C47-9D81-285F8CB23B15}" type="presOf" srcId="{58F00EE2-D9EA-444C-9FF0-890EC9E89894}" destId="{C36F3BA6-BC95-4678-992E-142FED4B6EFD}" srcOrd="0" destOrd="0" presId="urn:microsoft.com/office/officeart/2005/8/layout/StepDownProcess"/>
    <dgm:cxn modelId="{46E16532-90E9-49C2-9122-491AE34FD22D}" srcId="{8B4659E4-B131-481C-8A0F-DDCA75160A13}" destId="{B6978E20-7C5C-423E-A6DC-B3CD1A7E2AD5}" srcOrd="0" destOrd="0" parTransId="{A987A2ED-254B-4B89-B476-35B57B7D0C80}" sibTransId="{9B6408D1-F1D3-489F-919E-B9F1A914B758}"/>
    <dgm:cxn modelId="{1F89FF0C-16E2-DA45-8E07-44159C99DA8A}" type="presOf" srcId="{02E420A0-A51B-4D82-99CB-2F2F483E273F}" destId="{FECA3791-FC28-4279-A7DF-FE73779ECF38}" srcOrd="0" destOrd="0" presId="urn:microsoft.com/office/officeart/2005/8/layout/StepDownProcess"/>
    <dgm:cxn modelId="{FDF73F40-30DA-6941-995B-F7EFF1BDDFAD}" type="presOf" srcId="{B6978E20-7C5C-423E-A6DC-B3CD1A7E2AD5}" destId="{6358F0EF-9129-4F64-957A-20353BD8CC2E}" srcOrd="0" destOrd="0" presId="urn:microsoft.com/office/officeart/2005/8/layout/StepDownProcess"/>
    <dgm:cxn modelId="{5F32510D-BC70-4DD5-92D4-5553C157ADA2}" srcId="{9AEAFE8B-6778-4599-9C50-12DFD8F057BD}" destId="{736B8080-8344-4498-808D-589674A264E1}" srcOrd="0" destOrd="0" parTransId="{0E1B3A7B-F0BF-46F4-A230-94E66CC446D4}" sibTransId="{F715F803-3915-4C72-95EF-C456AAF963B0}"/>
    <dgm:cxn modelId="{1BB9DDA0-2BD1-494C-A5D3-CD302BD159E7}" type="presOf" srcId="{6FAA34D6-410B-40DE-BC86-7769A10614F0}" destId="{4E09FDD8-871A-4FAE-B249-0C64947AF503}" srcOrd="0" destOrd="0" presId="urn:microsoft.com/office/officeart/2005/8/layout/StepDownProcess"/>
    <dgm:cxn modelId="{9F1F94E1-A6C4-435C-9060-20F793721B2E}" srcId="{8B4659E4-B131-481C-8A0F-DDCA75160A13}" destId="{58F00EE2-D9EA-444C-9FF0-890EC9E89894}" srcOrd="1" destOrd="0" parTransId="{FA2F37EB-7FB3-481C-A20C-F663E88CE7F8}" sibTransId="{446A6B6A-4699-43C2-88DC-AFFE78459E28}"/>
    <dgm:cxn modelId="{4462FC7E-51EC-44BD-ADB5-CF8A452F330E}" srcId="{B6978E20-7C5C-423E-A6DC-B3CD1A7E2AD5}" destId="{6FAA34D6-410B-40DE-BC86-7769A10614F0}" srcOrd="0" destOrd="0" parTransId="{15A2FBC0-9BFD-4E31-8709-0C650CD4D7DD}" sibTransId="{83F3D51A-2669-4D18-A438-9058E669F8FC}"/>
    <dgm:cxn modelId="{85D32398-479B-7F4B-8899-DBE4A3741625}" type="presOf" srcId="{8B4659E4-B131-481C-8A0F-DDCA75160A13}" destId="{4714541B-8E93-456D-8A5F-5F1210BF1425}" srcOrd="0" destOrd="0" presId="urn:microsoft.com/office/officeart/2005/8/layout/StepDownProcess"/>
    <dgm:cxn modelId="{A4489A4D-9796-4543-876B-E15F260D3EFD}" type="presOf" srcId="{254FA8B9-380D-461B-8E25-2C818BCFD205}" destId="{3A611952-92D6-4AE9-82F3-3F8FB2B9F6E2}" srcOrd="0" destOrd="0" presId="urn:microsoft.com/office/officeart/2005/8/layout/StepDownProcess"/>
    <dgm:cxn modelId="{1BBFE5CD-6452-4AD5-9FC8-D42E12EF508C}" srcId="{8B4659E4-B131-481C-8A0F-DDCA75160A13}" destId="{9AEAFE8B-6778-4599-9C50-12DFD8F057BD}" srcOrd="2" destOrd="0" parTransId="{E04702F8-847F-4D3F-86FD-2E1B71F5C583}" sibTransId="{27C3B81E-9A86-4FA8-A939-A433319BC393}"/>
    <dgm:cxn modelId="{2AF2FC28-B4DF-4446-9332-AEEC1C1E0E47}" type="presOf" srcId="{736B8080-8344-4498-808D-589674A264E1}" destId="{2ED9CC39-5D50-4234-B4E5-5B25A326468E}" srcOrd="0" destOrd="0" presId="urn:microsoft.com/office/officeart/2005/8/layout/StepDownProcess"/>
    <dgm:cxn modelId="{C5BEB997-BBA4-421F-A886-161B33911B80}" srcId="{58F00EE2-D9EA-444C-9FF0-890EC9E89894}" destId="{254FA8B9-380D-461B-8E25-2C818BCFD205}" srcOrd="0" destOrd="0" parTransId="{26B699C1-A0F4-4B15-B61B-7808626FE292}" sibTransId="{60DB1543-4080-4F59-BE7E-9F59686E2D58}"/>
    <dgm:cxn modelId="{16B18B86-DD10-F146-8DC4-4754F3DE7940}" type="presParOf" srcId="{4714541B-8E93-456D-8A5F-5F1210BF1425}" destId="{1B254716-6C54-4EE6-9B17-927C84FC97FB}" srcOrd="0" destOrd="0" presId="urn:microsoft.com/office/officeart/2005/8/layout/StepDownProcess"/>
    <dgm:cxn modelId="{F7F530B9-4D0A-274B-9505-28C462BF322C}" type="presParOf" srcId="{1B254716-6C54-4EE6-9B17-927C84FC97FB}" destId="{81BE93EF-02A1-48C4-8D6E-F2F6D5B38759}" srcOrd="0" destOrd="0" presId="urn:microsoft.com/office/officeart/2005/8/layout/StepDownProcess"/>
    <dgm:cxn modelId="{A32FD7EB-A96A-C74F-83E7-B72E7ACE18D5}" type="presParOf" srcId="{1B254716-6C54-4EE6-9B17-927C84FC97FB}" destId="{6358F0EF-9129-4F64-957A-20353BD8CC2E}" srcOrd="1" destOrd="0" presId="urn:microsoft.com/office/officeart/2005/8/layout/StepDownProcess"/>
    <dgm:cxn modelId="{7C6EFD16-8146-9449-BA21-DF6761770D1B}" type="presParOf" srcId="{1B254716-6C54-4EE6-9B17-927C84FC97FB}" destId="{4E09FDD8-871A-4FAE-B249-0C64947AF503}" srcOrd="2" destOrd="0" presId="urn:microsoft.com/office/officeart/2005/8/layout/StepDownProcess"/>
    <dgm:cxn modelId="{BB8207FD-9E88-734E-AA01-CE990B8E1B7A}" type="presParOf" srcId="{4714541B-8E93-456D-8A5F-5F1210BF1425}" destId="{E83708FE-74A1-4C7E-9D9C-729D893CFB0A}" srcOrd="1" destOrd="0" presId="urn:microsoft.com/office/officeart/2005/8/layout/StepDownProcess"/>
    <dgm:cxn modelId="{E26A5077-ECAF-3C40-B9B6-C46CDC19CF1B}" type="presParOf" srcId="{4714541B-8E93-456D-8A5F-5F1210BF1425}" destId="{14AE36FF-46C7-496F-99A2-163354A8C04C}" srcOrd="2" destOrd="0" presId="urn:microsoft.com/office/officeart/2005/8/layout/StepDownProcess"/>
    <dgm:cxn modelId="{FD8A2BF2-FB9B-A247-B8E0-EE4A16D66E4A}" type="presParOf" srcId="{14AE36FF-46C7-496F-99A2-163354A8C04C}" destId="{E6D424BD-AD4F-44EF-A176-B4B3D1026D97}" srcOrd="0" destOrd="0" presId="urn:microsoft.com/office/officeart/2005/8/layout/StepDownProcess"/>
    <dgm:cxn modelId="{5060DBF6-EC36-CC49-92BB-71F712E712B1}" type="presParOf" srcId="{14AE36FF-46C7-496F-99A2-163354A8C04C}" destId="{C36F3BA6-BC95-4678-992E-142FED4B6EFD}" srcOrd="1" destOrd="0" presId="urn:microsoft.com/office/officeart/2005/8/layout/StepDownProcess"/>
    <dgm:cxn modelId="{BE1F38D8-BE44-304D-9EC6-9D9A04A21C3D}" type="presParOf" srcId="{14AE36FF-46C7-496F-99A2-163354A8C04C}" destId="{3A611952-92D6-4AE9-82F3-3F8FB2B9F6E2}" srcOrd="2" destOrd="0" presId="urn:microsoft.com/office/officeart/2005/8/layout/StepDownProcess"/>
    <dgm:cxn modelId="{8EE75F30-8EA1-274C-8C1D-9A1A45D32BFF}" type="presParOf" srcId="{4714541B-8E93-456D-8A5F-5F1210BF1425}" destId="{48CA915B-6EF2-4445-A73E-264054030C9D}" srcOrd="3" destOrd="0" presId="urn:microsoft.com/office/officeart/2005/8/layout/StepDownProcess"/>
    <dgm:cxn modelId="{19E6007A-42C3-B941-B984-C0471B6A017E}" type="presParOf" srcId="{4714541B-8E93-456D-8A5F-5F1210BF1425}" destId="{F1973FB7-EC72-4C93-B1DB-7826194FC596}" srcOrd="4" destOrd="0" presId="urn:microsoft.com/office/officeart/2005/8/layout/StepDownProcess"/>
    <dgm:cxn modelId="{F3CC8EDE-9A33-7644-BA62-CCC29B0F6C12}" type="presParOf" srcId="{F1973FB7-EC72-4C93-B1DB-7826194FC596}" destId="{E3889B20-4709-45C3-AA93-043A4A10F36B}" srcOrd="0" destOrd="0" presId="urn:microsoft.com/office/officeart/2005/8/layout/StepDownProcess"/>
    <dgm:cxn modelId="{56AC562A-1C41-7E49-B6AF-F8158DFCC653}" type="presParOf" srcId="{F1973FB7-EC72-4C93-B1DB-7826194FC596}" destId="{5C7270E1-10B6-4817-9EC8-D8F05D3BC35C}" srcOrd="1" destOrd="0" presId="urn:microsoft.com/office/officeart/2005/8/layout/StepDownProcess"/>
    <dgm:cxn modelId="{EE393A9C-64F3-2147-B82D-2583B42F683E}" type="presParOf" srcId="{F1973FB7-EC72-4C93-B1DB-7826194FC596}" destId="{2ED9CC39-5D50-4234-B4E5-5B25A326468E}" srcOrd="2" destOrd="0" presId="urn:microsoft.com/office/officeart/2005/8/layout/StepDownProcess"/>
    <dgm:cxn modelId="{171C73BF-2C4C-4A45-B5AE-36652835A93E}" type="presParOf" srcId="{4714541B-8E93-456D-8A5F-5F1210BF1425}" destId="{9C04E7B7-A172-4184-B915-214C68395629}" srcOrd="5" destOrd="0" presId="urn:microsoft.com/office/officeart/2005/8/layout/StepDownProcess"/>
    <dgm:cxn modelId="{8A2F12E9-70FA-5844-B12A-F47547D0D39D}" type="presParOf" srcId="{4714541B-8E93-456D-8A5F-5F1210BF1425}" destId="{A05FF68E-DA76-4B29-944C-B5F6B46BF3CA}" srcOrd="6" destOrd="0" presId="urn:microsoft.com/office/officeart/2005/8/layout/StepDownProcess"/>
    <dgm:cxn modelId="{3560BA33-E7F6-6B4D-891F-C72776F1BA60}" type="presParOf" srcId="{A05FF68E-DA76-4B29-944C-B5F6B46BF3CA}" destId="{FECA3791-FC28-4279-A7DF-FE73779ECF3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F0ED8C-78D7-4BB2-B81E-0CB317653169}" type="doc">
      <dgm:prSet loTypeId="urn:microsoft.com/office/officeart/2005/8/layout/bList2" loCatId="list" qsTypeId="urn:microsoft.com/office/officeart/2005/8/quickstyle/simple1" qsCatId="simple" csTypeId="urn:microsoft.com/office/officeart/2005/8/colors/colorful4" csCatId="colorful" phldr="1"/>
      <dgm:spPr/>
    </dgm:pt>
    <dgm:pt modelId="{C9036349-C8E0-432D-A98F-7A52565A5270}">
      <dgm:prSet phldrT="[Texto]"/>
      <dgm:spPr/>
      <dgm:t>
        <a:bodyPr/>
        <a:lstStyle/>
        <a:p>
          <a:r>
            <a:rPr lang="es-CO" b="1"/>
            <a:t>Fondo de Tierras</a:t>
          </a:r>
        </a:p>
      </dgm:t>
    </dgm:pt>
    <dgm:pt modelId="{A6591814-A169-498E-9314-CB8FD181A912}" type="parTrans" cxnId="{05CA9930-99F1-4E5B-A070-2E4391D7AEB9}">
      <dgm:prSet/>
      <dgm:spPr/>
      <dgm:t>
        <a:bodyPr/>
        <a:lstStyle/>
        <a:p>
          <a:endParaRPr lang="es-CO"/>
        </a:p>
      </dgm:t>
    </dgm:pt>
    <dgm:pt modelId="{827F89E5-A16B-4B11-B3E4-83BF23E076DF}" type="sibTrans" cxnId="{05CA9930-99F1-4E5B-A070-2E4391D7AEB9}">
      <dgm:prSet/>
      <dgm:spPr/>
      <dgm:t>
        <a:bodyPr/>
        <a:lstStyle/>
        <a:p>
          <a:endParaRPr lang="es-CO"/>
        </a:p>
      </dgm:t>
    </dgm:pt>
    <dgm:pt modelId="{060E36F7-7838-4DA0-9580-F4B1DA6FABCA}">
      <dgm:prSet/>
      <dgm:spPr/>
      <dgm:t>
        <a:bodyPr/>
        <a:lstStyle/>
        <a:p>
          <a:r>
            <a:rPr lang="es-CO" b="1"/>
            <a:t>Apoyo a campesinos para la productividad</a:t>
          </a:r>
        </a:p>
      </dgm:t>
    </dgm:pt>
    <dgm:pt modelId="{75D58006-6072-412B-94EB-81C840C606E4}" type="parTrans" cxnId="{0BDE6ACE-BC07-4403-801C-571C762ABEBB}">
      <dgm:prSet/>
      <dgm:spPr/>
      <dgm:t>
        <a:bodyPr/>
        <a:lstStyle/>
        <a:p>
          <a:endParaRPr lang="es-CO"/>
        </a:p>
      </dgm:t>
    </dgm:pt>
    <dgm:pt modelId="{32C72C73-CD29-4C9A-B787-BB5C3712CAC8}" type="sibTrans" cxnId="{0BDE6ACE-BC07-4403-801C-571C762ABEBB}">
      <dgm:prSet/>
      <dgm:spPr/>
      <dgm:t>
        <a:bodyPr/>
        <a:lstStyle/>
        <a:p>
          <a:endParaRPr lang="es-CO"/>
        </a:p>
      </dgm:t>
    </dgm:pt>
    <dgm:pt modelId="{3A7AD8D4-6B25-42DA-85B8-7127A67DF85C}">
      <dgm:prSet/>
      <dgm:spPr/>
      <dgm:t>
        <a:bodyPr/>
        <a:lstStyle/>
        <a:p>
          <a:r>
            <a:rPr lang="es-CO" b="1" dirty="0"/>
            <a:t>Políticas públicas para que uso de la tierras responda a su vocación</a:t>
          </a:r>
        </a:p>
      </dgm:t>
    </dgm:pt>
    <dgm:pt modelId="{BDC972FF-74EC-4D1C-8F8F-2458E1AA7501}" type="parTrans" cxnId="{BA809F28-607B-43BC-920F-AC9CC1DD80FE}">
      <dgm:prSet/>
      <dgm:spPr/>
      <dgm:t>
        <a:bodyPr/>
        <a:lstStyle/>
        <a:p>
          <a:endParaRPr lang="es-CO"/>
        </a:p>
      </dgm:t>
    </dgm:pt>
    <dgm:pt modelId="{B51B2959-E152-48A3-9BCB-B41BCEC86745}" type="sibTrans" cxnId="{BA809F28-607B-43BC-920F-AC9CC1DD80FE}">
      <dgm:prSet/>
      <dgm:spPr/>
      <dgm:t>
        <a:bodyPr/>
        <a:lstStyle/>
        <a:p>
          <a:endParaRPr lang="es-CO"/>
        </a:p>
      </dgm:t>
    </dgm:pt>
    <dgm:pt modelId="{8024EF5A-C97F-4217-BD44-895F5503A054}">
      <dgm:prSet/>
      <dgm:spPr/>
      <dgm:t>
        <a:bodyPr/>
        <a:lstStyle/>
        <a:p>
          <a:r>
            <a:rPr lang="es-CO" b="1"/>
            <a:t>Protección de áreas  de interés  de interés  ambiental</a:t>
          </a:r>
        </a:p>
      </dgm:t>
    </dgm:pt>
    <dgm:pt modelId="{FD99B948-96D1-4180-B142-FDFBA02A4525}" type="parTrans" cxnId="{C68177D6-34F7-42E3-AB4A-6F5E95272F37}">
      <dgm:prSet/>
      <dgm:spPr/>
      <dgm:t>
        <a:bodyPr/>
        <a:lstStyle/>
        <a:p>
          <a:endParaRPr lang="es-CO"/>
        </a:p>
      </dgm:t>
    </dgm:pt>
    <dgm:pt modelId="{1A3CABBA-D86F-4EC7-B38B-79CFDDAD885A}" type="sibTrans" cxnId="{C68177D6-34F7-42E3-AB4A-6F5E95272F37}">
      <dgm:prSet/>
      <dgm:spPr/>
      <dgm:t>
        <a:bodyPr/>
        <a:lstStyle/>
        <a:p>
          <a:endParaRPr lang="es-CO"/>
        </a:p>
      </dgm:t>
    </dgm:pt>
    <dgm:pt modelId="{D3999E9A-A3D8-41A7-BE81-75030F3219D5}">
      <dgm:prSet/>
      <dgm:spPr/>
      <dgm:t>
        <a:bodyPr/>
        <a:lstStyle/>
        <a:p>
          <a:r>
            <a:rPr lang="es-ES"/>
            <a:t>Promoverá la distribución equitativa de la tierra.</a:t>
          </a:r>
          <a:endParaRPr lang="es-CO" dirty="0"/>
        </a:p>
      </dgm:t>
    </dgm:pt>
    <dgm:pt modelId="{0DA84FB3-8572-4EB9-8ED7-E2DA441525F9}" type="parTrans" cxnId="{01FDE6F9-99C5-48ED-8AF2-1300E42E17CA}">
      <dgm:prSet/>
      <dgm:spPr/>
      <dgm:t>
        <a:bodyPr/>
        <a:lstStyle/>
        <a:p>
          <a:endParaRPr lang="es-CO"/>
        </a:p>
      </dgm:t>
    </dgm:pt>
    <dgm:pt modelId="{673F2242-FE18-4521-AA16-30F3B3C1F44A}" type="sibTrans" cxnId="{01FDE6F9-99C5-48ED-8AF2-1300E42E17CA}">
      <dgm:prSet/>
      <dgm:spPr/>
      <dgm:t>
        <a:bodyPr/>
        <a:lstStyle/>
        <a:p>
          <a:endParaRPr lang="es-CO"/>
        </a:p>
      </dgm:t>
    </dgm:pt>
    <dgm:pt modelId="{BB9E20E2-6DAA-43A5-8C19-094850CE90D1}">
      <dgm:prSet/>
      <dgm:spPr/>
      <dgm:t>
        <a:bodyPr/>
        <a:lstStyle/>
        <a:p>
          <a:r>
            <a:rPr lang="es-ES" dirty="0"/>
            <a:t>Sistemas de créditos, ofrecer asistencia técnica, facilitar el proceso para la creación de asociaciones, y mejorar las posibilidades de comercialización. </a:t>
          </a:r>
          <a:endParaRPr lang="es-CO" dirty="0"/>
        </a:p>
      </dgm:t>
    </dgm:pt>
    <dgm:pt modelId="{DF5AA2EC-103E-479D-B071-64E7B8C4CD44}" type="parTrans" cxnId="{1071209C-0019-4AF0-9D1D-AA9EB69BED0D}">
      <dgm:prSet/>
      <dgm:spPr/>
      <dgm:t>
        <a:bodyPr/>
        <a:lstStyle/>
        <a:p>
          <a:endParaRPr lang="es-CO"/>
        </a:p>
      </dgm:t>
    </dgm:pt>
    <dgm:pt modelId="{D247B09E-E655-4B7D-9C65-840DF3A5E9A6}" type="sibTrans" cxnId="{1071209C-0019-4AF0-9D1D-AA9EB69BED0D}">
      <dgm:prSet/>
      <dgm:spPr/>
      <dgm:t>
        <a:bodyPr/>
        <a:lstStyle/>
        <a:p>
          <a:endParaRPr lang="es-CO"/>
        </a:p>
      </dgm:t>
    </dgm:pt>
    <dgm:pt modelId="{B16DB857-E118-435D-A49C-38B6FFA45B8B}">
      <dgm:prSet/>
      <dgm:spPr/>
      <dgm:t>
        <a:bodyPr/>
        <a:lstStyle/>
        <a:p>
          <a:r>
            <a:rPr lang="es-ES" dirty="0"/>
            <a:t>El uso de las tierras para labores que no son su vocación  ha obligado a los campesinos a extender la frontera agrícola al verse forzados a liderar nuevos procesos de colonización, destruyendo bosques tropicales que son la base de la biodiversidad colombiana que el Estado y la sociedad están llamados a proteger.</a:t>
          </a:r>
          <a:endParaRPr lang="es-CO" dirty="0"/>
        </a:p>
      </dgm:t>
    </dgm:pt>
    <dgm:pt modelId="{251299E0-6668-4707-A49F-DB5E5F57E782}" type="parTrans" cxnId="{E6D32EEE-EE50-479D-B155-7EAB7BC69A72}">
      <dgm:prSet/>
      <dgm:spPr/>
      <dgm:t>
        <a:bodyPr/>
        <a:lstStyle/>
        <a:p>
          <a:endParaRPr lang="es-CO"/>
        </a:p>
      </dgm:t>
    </dgm:pt>
    <dgm:pt modelId="{F7DB51B2-413F-4FAC-96B7-309D590778C1}" type="sibTrans" cxnId="{E6D32EEE-EE50-479D-B155-7EAB7BC69A72}">
      <dgm:prSet/>
      <dgm:spPr/>
      <dgm:t>
        <a:bodyPr/>
        <a:lstStyle/>
        <a:p>
          <a:endParaRPr lang="es-CO"/>
        </a:p>
      </dgm:t>
    </dgm:pt>
    <dgm:pt modelId="{327A4567-AFBC-43C0-A5CB-79439D6DD0C0}">
      <dgm:prSet/>
      <dgm:spPr/>
      <dgm:t>
        <a:bodyPr/>
        <a:lstStyle/>
        <a:p>
          <a:r>
            <a:rPr lang="es-ES" dirty="0"/>
            <a:t>Implica delimitar la frontera agrícola, proteger y crear zonas de reserva forestal. Es importante satisfacer los derechos de las víctimas y al mismo tiempo proteger el medio ambiente. La reforma rural integral por tanto se basa en garantizar el desarrollo sostenible de los territorios</a:t>
          </a:r>
          <a:endParaRPr lang="es-CO" dirty="0"/>
        </a:p>
      </dgm:t>
    </dgm:pt>
    <dgm:pt modelId="{0C3CCCA4-80D8-415F-8290-B1FAB269790A}" type="parTrans" cxnId="{5379C137-CCB3-4212-8AC2-DC039C255215}">
      <dgm:prSet/>
      <dgm:spPr/>
      <dgm:t>
        <a:bodyPr/>
        <a:lstStyle/>
        <a:p>
          <a:endParaRPr lang="es-CO"/>
        </a:p>
      </dgm:t>
    </dgm:pt>
    <dgm:pt modelId="{D4E59EC3-44A1-4698-83A5-9477F9C47813}" type="sibTrans" cxnId="{5379C137-CCB3-4212-8AC2-DC039C255215}">
      <dgm:prSet/>
      <dgm:spPr/>
      <dgm:t>
        <a:bodyPr/>
        <a:lstStyle/>
        <a:p>
          <a:endParaRPr lang="es-CO"/>
        </a:p>
      </dgm:t>
    </dgm:pt>
    <dgm:pt modelId="{9366935E-EA07-4CED-B5EA-665CFF4D1A0F}">
      <dgm:prSet/>
      <dgm:spPr/>
      <dgm:t>
        <a:bodyPr/>
        <a:lstStyle/>
        <a:p>
          <a:r>
            <a:rPr lang="es-ES" dirty="0"/>
            <a:t>Se reconoce que no es suficiente entregar tierras a los campesinos; es necesario ofrecer programas de acompañamiento para que los habitantes del campo logren sostener sus proyectos de vida en el largo plazo. </a:t>
          </a:r>
          <a:endParaRPr lang="es-CO" dirty="0"/>
        </a:p>
      </dgm:t>
    </dgm:pt>
    <dgm:pt modelId="{A0521223-8DCB-4769-AA15-101FCF7DEB7F}" type="parTrans" cxnId="{57FEBEC0-10CF-47B5-BF3F-0D96358EFDAE}">
      <dgm:prSet/>
      <dgm:spPr/>
      <dgm:t>
        <a:bodyPr/>
        <a:lstStyle/>
        <a:p>
          <a:endParaRPr lang="es-CO"/>
        </a:p>
      </dgm:t>
    </dgm:pt>
    <dgm:pt modelId="{EE08C06B-08FB-4191-B70A-E4F18D4103A0}" type="sibTrans" cxnId="{57FEBEC0-10CF-47B5-BF3F-0D96358EFDAE}">
      <dgm:prSet/>
      <dgm:spPr/>
      <dgm:t>
        <a:bodyPr/>
        <a:lstStyle/>
        <a:p>
          <a:endParaRPr lang="es-CO"/>
        </a:p>
      </dgm:t>
    </dgm:pt>
    <dgm:pt modelId="{9EA45E84-C541-49EA-AF9E-CD0AAB0D32F5}" type="pres">
      <dgm:prSet presAssocID="{CAF0ED8C-78D7-4BB2-B81E-0CB317653169}" presName="diagram" presStyleCnt="0">
        <dgm:presLayoutVars>
          <dgm:dir/>
          <dgm:animLvl val="lvl"/>
          <dgm:resizeHandles val="exact"/>
        </dgm:presLayoutVars>
      </dgm:prSet>
      <dgm:spPr/>
    </dgm:pt>
    <dgm:pt modelId="{44FC8D12-A3C4-488C-B5AF-7E156F03DB28}" type="pres">
      <dgm:prSet presAssocID="{C9036349-C8E0-432D-A98F-7A52565A5270}" presName="compNode" presStyleCnt="0"/>
      <dgm:spPr/>
    </dgm:pt>
    <dgm:pt modelId="{52B8EAAF-F288-4BB4-90B1-4A8D8E3D7906}" type="pres">
      <dgm:prSet presAssocID="{C9036349-C8E0-432D-A98F-7A52565A5270}" presName="childRect" presStyleLbl="bgAcc1" presStyleIdx="0" presStyleCnt="4" custScaleY="58389">
        <dgm:presLayoutVars>
          <dgm:bulletEnabled val="1"/>
        </dgm:presLayoutVars>
      </dgm:prSet>
      <dgm:spPr/>
    </dgm:pt>
    <dgm:pt modelId="{77874182-6C5B-4B9F-9B2C-DC77EB3FDEDB}" type="pres">
      <dgm:prSet presAssocID="{C9036349-C8E0-432D-A98F-7A52565A5270}" presName="parentText" presStyleLbl="node1" presStyleIdx="0" presStyleCnt="0">
        <dgm:presLayoutVars>
          <dgm:chMax val="0"/>
          <dgm:bulletEnabled val="1"/>
        </dgm:presLayoutVars>
      </dgm:prSet>
      <dgm:spPr/>
    </dgm:pt>
    <dgm:pt modelId="{03CD6F70-08FC-4149-8C25-451591FB5B57}" type="pres">
      <dgm:prSet presAssocID="{C9036349-C8E0-432D-A98F-7A52565A5270}" presName="parentRect" presStyleLbl="alignNode1" presStyleIdx="0" presStyleCnt="4" custLinFactNeighborX="-481" custLinFactNeighborY="-49423"/>
      <dgm:spPr/>
    </dgm:pt>
    <dgm:pt modelId="{3D5FA0BB-5AFE-4A01-9C03-4AC51E1DC5E7}" type="pres">
      <dgm:prSet presAssocID="{C9036349-C8E0-432D-A98F-7A52565A5270}" presName="adorn" presStyleLbl="fgAccFollowNode1" presStyleIdx="0" presStyleCnt="4" custLinFactNeighborX="-13735" custLinFactNeighborY="-53568"/>
      <dgm:spPr>
        <a:blipFill rotWithShape="1">
          <a:blip xmlns:r="http://schemas.openxmlformats.org/officeDocument/2006/relationships" r:embed="rId1"/>
          <a:stretch>
            <a:fillRect/>
          </a:stretch>
        </a:blipFill>
      </dgm:spPr>
    </dgm:pt>
    <dgm:pt modelId="{D177F225-A80F-4019-B367-2ECDC33AACE1}" type="pres">
      <dgm:prSet presAssocID="{827F89E5-A16B-4B11-B3E4-83BF23E076DF}" presName="sibTrans" presStyleLbl="sibTrans2D1" presStyleIdx="0" presStyleCnt="0"/>
      <dgm:spPr/>
    </dgm:pt>
    <dgm:pt modelId="{ADCC47E2-8660-4DFB-A45F-2CB782729AC3}" type="pres">
      <dgm:prSet presAssocID="{060E36F7-7838-4DA0-9580-F4B1DA6FABCA}" presName="compNode" presStyleCnt="0"/>
      <dgm:spPr/>
    </dgm:pt>
    <dgm:pt modelId="{3200587A-E6AE-49D1-9A9E-7803E65812EC}" type="pres">
      <dgm:prSet presAssocID="{060E36F7-7838-4DA0-9580-F4B1DA6FABCA}" presName="childRect" presStyleLbl="bgAcc1" presStyleIdx="1" presStyleCnt="4" custScaleY="247096">
        <dgm:presLayoutVars>
          <dgm:bulletEnabled val="1"/>
        </dgm:presLayoutVars>
      </dgm:prSet>
      <dgm:spPr/>
    </dgm:pt>
    <dgm:pt modelId="{64580A0A-A818-46FD-A1CC-36740476D4C2}" type="pres">
      <dgm:prSet presAssocID="{060E36F7-7838-4DA0-9580-F4B1DA6FABCA}" presName="parentText" presStyleLbl="node1" presStyleIdx="0" presStyleCnt="0">
        <dgm:presLayoutVars>
          <dgm:chMax val="0"/>
          <dgm:bulletEnabled val="1"/>
        </dgm:presLayoutVars>
      </dgm:prSet>
      <dgm:spPr/>
    </dgm:pt>
    <dgm:pt modelId="{4BFC232B-A18C-4751-A60F-094F033B0F58}" type="pres">
      <dgm:prSet presAssocID="{060E36F7-7838-4DA0-9580-F4B1DA6FABCA}" presName="parentRect" presStyleLbl="alignNode1" presStyleIdx="1" presStyleCnt="4" custLinFactY="39284" custLinFactNeighborX="0" custLinFactNeighborY="100000"/>
      <dgm:spPr/>
    </dgm:pt>
    <dgm:pt modelId="{E0E14660-AA65-46ED-9899-39E1FB534398}" type="pres">
      <dgm:prSet presAssocID="{060E36F7-7838-4DA0-9580-F4B1DA6FABCA}" presName="adorn" presStyleLbl="fgAccFollowNode1" presStyleIdx="1" presStyleCnt="4" custLinFactNeighborX="12362" custLinFactNeighborY="59062"/>
      <dgm:spPr>
        <a:blipFill rotWithShape="1">
          <a:blip xmlns:r="http://schemas.openxmlformats.org/officeDocument/2006/relationships" r:embed="rId2"/>
          <a:stretch>
            <a:fillRect/>
          </a:stretch>
        </a:blipFill>
      </dgm:spPr>
    </dgm:pt>
    <dgm:pt modelId="{C848B8D5-B03E-4BE6-9412-145E289DD90F}" type="pres">
      <dgm:prSet presAssocID="{32C72C73-CD29-4C9A-B787-BB5C3712CAC8}" presName="sibTrans" presStyleLbl="sibTrans2D1" presStyleIdx="0" presStyleCnt="0"/>
      <dgm:spPr/>
    </dgm:pt>
    <dgm:pt modelId="{D64A09EF-C1E6-4548-AD6A-DA01A643EF1F}" type="pres">
      <dgm:prSet presAssocID="{3A7AD8D4-6B25-42DA-85B8-7127A67DF85C}" presName="compNode" presStyleCnt="0"/>
      <dgm:spPr/>
    </dgm:pt>
    <dgm:pt modelId="{C92E5619-7D58-406A-B245-37C22D042319}" type="pres">
      <dgm:prSet presAssocID="{3A7AD8D4-6B25-42DA-85B8-7127A67DF85C}" presName="childRect" presStyleLbl="bgAcc1" presStyleIdx="2" presStyleCnt="4" custScaleY="223392">
        <dgm:presLayoutVars>
          <dgm:bulletEnabled val="1"/>
        </dgm:presLayoutVars>
      </dgm:prSet>
      <dgm:spPr/>
    </dgm:pt>
    <dgm:pt modelId="{28FA1353-91A8-4DE1-B223-1EF5F2231FB4}" type="pres">
      <dgm:prSet presAssocID="{3A7AD8D4-6B25-42DA-85B8-7127A67DF85C}" presName="parentText" presStyleLbl="node1" presStyleIdx="0" presStyleCnt="0">
        <dgm:presLayoutVars>
          <dgm:chMax val="0"/>
          <dgm:bulletEnabled val="1"/>
        </dgm:presLayoutVars>
      </dgm:prSet>
      <dgm:spPr/>
    </dgm:pt>
    <dgm:pt modelId="{64AEF76D-7384-42CB-844A-8ED4DA8AD3C0}" type="pres">
      <dgm:prSet presAssocID="{3A7AD8D4-6B25-42DA-85B8-7127A67DF85C}" presName="parentRect" presStyleLbl="alignNode1" presStyleIdx="2" presStyleCnt="4" custLinFactY="13824" custLinFactNeighborY="100000"/>
      <dgm:spPr/>
    </dgm:pt>
    <dgm:pt modelId="{69FD0204-849A-4FA5-8785-FFB7A9608A74}" type="pres">
      <dgm:prSet presAssocID="{3A7AD8D4-6B25-42DA-85B8-7127A67DF85C}" presName="adorn" presStyleLbl="fgAccFollowNode1" presStyleIdx="2" presStyleCnt="4" custLinFactNeighborX="-13735" custLinFactNeighborY="93400"/>
      <dgm:spPr>
        <a:blipFill rotWithShape="1">
          <a:blip xmlns:r="http://schemas.openxmlformats.org/officeDocument/2006/relationships" r:embed="rId3"/>
          <a:stretch>
            <a:fillRect/>
          </a:stretch>
        </a:blipFill>
      </dgm:spPr>
    </dgm:pt>
    <dgm:pt modelId="{2C0DDA12-F63E-40C1-85A9-78D22483E438}" type="pres">
      <dgm:prSet presAssocID="{B51B2959-E152-48A3-9BCB-B41BCEC86745}" presName="sibTrans" presStyleLbl="sibTrans2D1" presStyleIdx="0" presStyleCnt="0"/>
      <dgm:spPr/>
    </dgm:pt>
    <dgm:pt modelId="{6A3536CF-1815-4D03-9FF7-B90BB4588644}" type="pres">
      <dgm:prSet presAssocID="{8024EF5A-C97F-4217-BD44-895F5503A054}" presName="compNode" presStyleCnt="0"/>
      <dgm:spPr/>
    </dgm:pt>
    <dgm:pt modelId="{0C1618CF-1D7E-40F9-87EF-C18AA89BD90B}" type="pres">
      <dgm:prSet presAssocID="{8024EF5A-C97F-4217-BD44-895F5503A054}" presName="childRect" presStyleLbl="bgAcc1" presStyleIdx="3" presStyleCnt="4" custScaleY="255619">
        <dgm:presLayoutVars>
          <dgm:bulletEnabled val="1"/>
        </dgm:presLayoutVars>
      </dgm:prSet>
      <dgm:spPr/>
    </dgm:pt>
    <dgm:pt modelId="{984FAA2B-8195-4A46-8B8D-70ECABC2AFB5}" type="pres">
      <dgm:prSet presAssocID="{8024EF5A-C97F-4217-BD44-895F5503A054}" presName="parentText" presStyleLbl="node1" presStyleIdx="0" presStyleCnt="0">
        <dgm:presLayoutVars>
          <dgm:chMax val="0"/>
          <dgm:bulletEnabled val="1"/>
        </dgm:presLayoutVars>
      </dgm:prSet>
      <dgm:spPr/>
    </dgm:pt>
    <dgm:pt modelId="{4D62C6F5-9D25-4D2F-93B3-56714432EF75}" type="pres">
      <dgm:prSet presAssocID="{8024EF5A-C97F-4217-BD44-895F5503A054}" presName="parentRect" presStyleLbl="alignNode1" presStyleIdx="3" presStyleCnt="4"/>
      <dgm:spPr/>
    </dgm:pt>
    <dgm:pt modelId="{A8D07B90-0722-469D-9550-C2DE88BB78A4}" type="pres">
      <dgm:prSet presAssocID="{8024EF5A-C97F-4217-BD44-895F5503A054}" presName="adorn" presStyleLbl="fgAccFollowNode1" presStyleIdx="3" presStyleCnt="4"/>
      <dgm:spPr>
        <a:blipFill rotWithShape="1">
          <a:blip xmlns:r="http://schemas.openxmlformats.org/officeDocument/2006/relationships" r:embed="rId4"/>
          <a:stretch>
            <a:fillRect/>
          </a:stretch>
        </a:blipFill>
      </dgm:spPr>
    </dgm:pt>
  </dgm:ptLst>
  <dgm:cxnLst>
    <dgm:cxn modelId="{5AAE9BA0-F688-4743-A9F2-BC9CCD557E8F}" type="presOf" srcId="{B16DB857-E118-435D-A49C-38B6FFA45B8B}" destId="{C92E5619-7D58-406A-B245-37C22D042319}" srcOrd="0" destOrd="0" presId="urn:microsoft.com/office/officeart/2005/8/layout/bList2"/>
    <dgm:cxn modelId="{E6D32EEE-EE50-479D-B155-7EAB7BC69A72}" srcId="{3A7AD8D4-6B25-42DA-85B8-7127A67DF85C}" destId="{B16DB857-E118-435D-A49C-38B6FFA45B8B}" srcOrd="0" destOrd="0" parTransId="{251299E0-6668-4707-A49F-DB5E5F57E782}" sibTransId="{F7DB51B2-413F-4FAC-96B7-309D590778C1}"/>
    <dgm:cxn modelId="{4EE14C7D-CA97-42EE-85A5-44A135FD41DC}" type="presOf" srcId="{B51B2959-E152-48A3-9BCB-B41BCEC86745}" destId="{2C0DDA12-F63E-40C1-85A9-78D22483E438}" srcOrd="0" destOrd="0" presId="urn:microsoft.com/office/officeart/2005/8/layout/bList2"/>
    <dgm:cxn modelId="{7DDAA277-F5AF-4647-8FE2-154CB85426DD}" type="presOf" srcId="{D3999E9A-A3D8-41A7-BE81-75030F3219D5}" destId="{52B8EAAF-F288-4BB4-90B1-4A8D8E3D7906}" srcOrd="0" destOrd="0" presId="urn:microsoft.com/office/officeart/2005/8/layout/bList2"/>
    <dgm:cxn modelId="{BA809F28-607B-43BC-920F-AC9CC1DD80FE}" srcId="{CAF0ED8C-78D7-4BB2-B81E-0CB317653169}" destId="{3A7AD8D4-6B25-42DA-85B8-7127A67DF85C}" srcOrd="2" destOrd="0" parTransId="{BDC972FF-74EC-4D1C-8F8F-2458E1AA7501}" sibTransId="{B51B2959-E152-48A3-9BCB-B41BCEC86745}"/>
    <dgm:cxn modelId="{85B3E4D0-8773-4395-B141-7BA4B8A3F930}" type="presOf" srcId="{9366935E-EA07-4CED-B5EA-665CFF4D1A0F}" destId="{3200587A-E6AE-49D1-9A9E-7803E65812EC}" srcOrd="0" destOrd="1" presId="urn:microsoft.com/office/officeart/2005/8/layout/bList2"/>
    <dgm:cxn modelId="{C68177D6-34F7-42E3-AB4A-6F5E95272F37}" srcId="{CAF0ED8C-78D7-4BB2-B81E-0CB317653169}" destId="{8024EF5A-C97F-4217-BD44-895F5503A054}" srcOrd="3" destOrd="0" parTransId="{FD99B948-96D1-4180-B142-FDFBA02A4525}" sibTransId="{1A3CABBA-D86F-4EC7-B38B-79CFDDAD885A}"/>
    <dgm:cxn modelId="{01FDE6F9-99C5-48ED-8AF2-1300E42E17CA}" srcId="{C9036349-C8E0-432D-A98F-7A52565A5270}" destId="{D3999E9A-A3D8-41A7-BE81-75030F3219D5}" srcOrd="0" destOrd="0" parTransId="{0DA84FB3-8572-4EB9-8ED7-E2DA441525F9}" sibTransId="{673F2242-FE18-4521-AA16-30F3B3C1F44A}"/>
    <dgm:cxn modelId="{CDFD965E-9C2C-47F3-BFFE-14F9B84886E6}" type="presOf" srcId="{827F89E5-A16B-4B11-B3E4-83BF23E076DF}" destId="{D177F225-A80F-4019-B367-2ECDC33AACE1}" srcOrd="0" destOrd="0" presId="urn:microsoft.com/office/officeart/2005/8/layout/bList2"/>
    <dgm:cxn modelId="{BDE50133-D797-4F4B-A425-D200A6AA31B3}" type="presOf" srcId="{327A4567-AFBC-43C0-A5CB-79439D6DD0C0}" destId="{0C1618CF-1D7E-40F9-87EF-C18AA89BD90B}" srcOrd="0" destOrd="0" presId="urn:microsoft.com/office/officeart/2005/8/layout/bList2"/>
    <dgm:cxn modelId="{1071209C-0019-4AF0-9D1D-AA9EB69BED0D}" srcId="{060E36F7-7838-4DA0-9580-F4B1DA6FABCA}" destId="{BB9E20E2-6DAA-43A5-8C19-094850CE90D1}" srcOrd="0" destOrd="0" parTransId="{DF5AA2EC-103E-479D-B071-64E7B8C4CD44}" sibTransId="{D247B09E-E655-4B7D-9C65-840DF3A5E9A6}"/>
    <dgm:cxn modelId="{B09451EE-45F8-4347-99F1-49B7DD396BF6}" type="presOf" srcId="{BB9E20E2-6DAA-43A5-8C19-094850CE90D1}" destId="{3200587A-E6AE-49D1-9A9E-7803E65812EC}" srcOrd="0" destOrd="0" presId="urn:microsoft.com/office/officeart/2005/8/layout/bList2"/>
    <dgm:cxn modelId="{0BDE6ACE-BC07-4403-801C-571C762ABEBB}" srcId="{CAF0ED8C-78D7-4BB2-B81E-0CB317653169}" destId="{060E36F7-7838-4DA0-9580-F4B1DA6FABCA}" srcOrd="1" destOrd="0" parTransId="{75D58006-6072-412B-94EB-81C840C606E4}" sibTransId="{32C72C73-CD29-4C9A-B787-BB5C3712CAC8}"/>
    <dgm:cxn modelId="{0592C27C-7907-4708-AB20-29377AE6ACF7}" type="presOf" srcId="{C9036349-C8E0-432D-A98F-7A52565A5270}" destId="{77874182-6C5B-4B9F-9B2C-DC77EB3FDEDB}" srcOrd="0" destOrd="0" presId="urn:microsoft.com/office/officeart/2005/8/layout/bList2"/>
    <dgm:cxn modelId="{3C450835-9C66-4161-9863-4D243DCA8AD7}" type="presOf" srcId="{060E36F7-7838-4DA0-9580-F4B1DA6FABCA}" destId="{64580A0A-A818-46FD-A1CC-36740476D4C2}" srcOrd="0" destOrd="0" presId="urn:microsoft.com/office/officeart/2005/8/layout/bList2"/>
    <dgm:cxn modelId="{2B66C300-BADC-45D3-89C5-0BEE8E1F4137}" type="presOf" srcId="{060E36F7-7838-4DA0-9580-F4B1DA6FABCA}" destId="{4BFC232B-A18C-4751-A60F-094F033B0F58}" srcOrd="1" destOrd="0" presId="urn:microsoft.com/office/officeart/2005/8/layout/bList2"/>
    <dgm:cxn modelId="{1E879288-1D40-42E9-A52E-4B3C8B306D46}" type="presOf" srcId="{3A7AD8D4-6B25-42DA-85B8-7127A67DF85C}" destId="{64AEF76D-7384-42CB-844A-8ED4DA8AD3C0}" srcOrd="1" destOrd="0" presId="urn:microsoft.com/office/officeart/2005/8/layout/bList2"/>
    <dgm:cxn modelId="{57FEBEC0-10CF-47B5-BF3F-0D96358EFDAE}" srcId="{060E36F7-7838-4DA0-9580-F4B1DA6FABCA}" destId="{9366935E-EA07-4CED-B5EA-665CFF4D1A0F}" srcOrd="1" destOrd="0" parTransId="{A0521223-8DCB-4769-AA15-101FCF7DEB7F}" sibTransId="{EE08C06B-08FB-4191-B70A-E4F18D4103A0}"/>
    <dgm:cxn modelId="{5379C137-CCB3-4212-8AC2-DC039C255215}" srcId="{8024EF5A-C97F-4217-BD44-895F5503A054}" destId="{327A4567-AFBC-43C0-A5CB-79439D6DD0C0}" srcOrd="0" destOrd="0" parTransId="{0C3CCCA4-80D8-415F-8290-B1FAB269790A}" sibTransId="{D4E59EC3-44A1-4698-83A5-9477F9C47813}"/>
    <dgm:cxn modelId="{194D532E-CE1A-4300-B8E5-C90D6A4E17C5}" type="presOf" srcId="{CAF0ED8C-78D7-4BB2-B81E-0CB317653169}" destId="{9EA45E84-C541-49EA-AF9E-CD0AAB0D32F5}" srcOrd="0" destOrd="0" presId="urn:microsoft.com/office/officeart/2005/8/layout/bList2"/>
    <dgm:cxn modelId="{572646BA-B413-4453-9256-FB0164E5A646}" type="presOf" srcId="{3A7AD8D4-6B25-42DA-85B8-7127A67DF85C}" destId="{28FA1353-91A8-4DE1-B223-1EF5F2231FB4}" srcOrd="0" destOrd="0" presId="urn:microsoft.com/office/officeart/2005/8/layout/bList2"/>
    <dgm:cxn modelId="{FBE8D6A3-0307-4CF2-BEFF-CA7DB5CB8A79}" type="presOf" srcId="{C9036349-C8E0-432D-A98F-7A52565A5270}" destId="{03CD6F70-08FC-4149-8C25-451591FB5B57}" srcOrd="1" destOrd="0" presId="urn:microsoft.com/office/officeart/2005/8/layout/bList2"/>
    <dgm:cxn modelId="{520025A9-60C0-4D54-A23B-A4EA28DADEAE}" type="presOf" srcId="{8024EF5A-C97F-4217-BD44-895F5503A054}" destId="{4D62C6F5-9D25-4D2F-93B3-56714432EF75}" srcOrd="1" destOrd="0" presId="urn:microsoft.com/office/officeart/2005/8/layout/bList2"/>
    <dgm:cxn modelId="{12340F82-CCBD-4A42-AFB6-16CE96A4602B}" type="presOf" srcId="{32C72C73-CD29-4C9A-B787-BB5C3712CAC8}" destId="{C848B8D5-B03E-4BE6-9412-145E289DD90F}" srcOrd="0" destOrd="0" presId="urn:microsoft.com/office/officeart/2005/8/layout/bList2"/>
    <dgm:cxn modelId="{CE4C2F88-DD16-4B57-91ED-3BA3090ABE28}" type="presOf" srcId="{8024EF5A-C97F-4217-BD44-895F5503A054}" destId="{984FAA2B-8195-4A46-8B8D-70ECABC2AFB5}" srcOrd="0" destOrd="0" presId="urn:microsoft.com/office/officeart/2005/8/layout/bList2"/>
    <dgm:cxn modelId="{05CA9930-99F1-4E5B-A070-2E4391D7AEB9}" srcId="{CAF0ED8C-78D7-4BB2-B81E-0CB317653169}" destId="{C9036349-C8E0-432D-A98F-7A52565A5270}" srcOrd="0" destOrd="0" parTransId="{A6591814-A169-498E-9314-CB8FD181A912}" sibTransId="{827F89E5-A16B-4B11-B3E4-83BF23E076DF}"/>
    <dgm:cxn modelId="{D845D06B-C03F-425D-96BE-1BC3333DE6F4}" type="presParOf" srcId="{9EA45E84-C541-49EA-AF9E-CD0AAB0D32F5}" destId="{44FC8D12-A3C4-488C-B5AF-7E156F03DB28}" srcOrd="0" destOrd="0" presId="urn:microsoft.com/office/officeart/2005/8/layout/bList2"/>
    <dgm:cxn modelId="{1404D643-F7C9-4AE2-94BA-C3D905E3E884}" type="presParOf" srcId="{44FC8D12-A3C4-488C-B5AF-7E156F03DB28}" destId="{52B8EAAF-F288-4BB4-90B1-4A8D8E3D7906}" srcOrd="0" destOrd="0" presId="urn:microsoft.com/office/officeart/2005/8/layout/bList2"/>
    <dgm:cxn modelId="{7BB1E410-D431-4240-B8C0-97D70AF53697}" type="presParOf" srcId="{44FC8D12-A3C4-488C-B5AF-7E156F03DB28}" destId="{77874182-6C5B-4B9F-9B2C-DC77EB3FDEDB}" srcOrd="1" destOrd="0" presId="urn:microsoft.com/office/officeart/2005/8/layout/bList2"/>
    <dgm:cxn modelId="{8FE1DC2A-57B4-4A27-9166-F36A2E81257D}" type="presParOf" srcId="{44FC8D12-A3C4-488C-B5AF-7E156F03DB28}" destId="{03CD6F70-08FC-4149-8C25-451591FB5B57}" srcOrd="2" destOrd="0" presId="urn:microsoft.com/office/officeart/2005/8/layout/bList2"/>
    <dgm:cxn modelId="{014D5FE9-A900-4088-881A-2872F4B18824}" type="presParOf" srcId="{44FC8D12-A3C4-488C-B5AF-7E156F03DB28}" destId="{3D5FA0BB-5AFE-4A01-9C03-4AC51E1DC5E7}" srcOrd="3" destOrd="0" presId="urn:microsoft.com/office/officeart/2005/8/layout/bList2"/>
    <dgm:cxn modelId="{8E2BF6C5-A95E-4C60-AC40-86ADF9720FD8}" type="presParOf" srcId="{9EA45E84-C541-49EA-AF9E-CD0AAB0D32F5}" destId="{D177F225-A80F-4019-B367-2ECDC33AACE1}" srcOrd="1" destOrd="0" presId="urn:microsoft.com/office/officeart/2005/8/layout/bList2"/>
    <dgm:cxn modelId="{E73BE266-C619-478C-8F03-52C057FB4485}" type="presParOf" srcId="{9EA45E84-C541-49EA-AF9E-CD0AAB0D32F5}" destId="{ADCC47E2-8660-4DFB-A45F-2CB782729AC3}" srcOrd="2" destOrd="0" presId="urn:microsoft.com/office/officeart/2005/8/layout/bList2"/>
    <dgm:cxn modelId="{53F10FAF-FA9E-4728-BE02-EBC85390D9A9}" type="presParOf" srcId="{ADCC47E2-8660-4DFB-A45F-2CB782729AC3}" destId="{3200587A-E6AE-49D1-9A9E-7803E65812EC}" srcOrd="0" destOrd="0" presId="urn:microsoft.com/office/officeart/2005/8/layout/bList2"/>
    <dgm:cxn modelId="{4C080BFC-E2A5-438F-8463-7D81E9DF4A50}" type="presParOf" srcId="{ADCC47E2-8660-4DFB-A45F-2CB782729AC3}" destId="{64580A0A-A818-46FD-A1CC-36740476D4C2}" srcOrd="1" destOrd="0" presId="urn:microsoft.com/office/officeart/2005/8/layout/bList2"/>
    <dgm:cxn modelId="{E9C56598-4E2C-4BE5-93B3-CC80230D390F}" type="presParOf" srcId="{ADCC47E2-8660-4DFB-A45F-2CB782729AC3}" destId="{4BFC232B-A18C-4751-A60F-094F033B0F58}" srcOrd="2" destOrd="0" presId="urn:microsoft.com/office/officeart/2005/8/layout/bList2"/>
    <dgm:cxn modelId="{3E5934DE-E8FA-44AD-87A3-2F6D02CD041E}" type="presParOf" srcId="{ADCC47E2-8660-4DFB-A45F-2CB782729AC3}" destId="{E0E14660-AA65-46ED-9899-39E1FB534398}" srcOrd="3" destOrd="0" presId="urn:microsoft.com/office/officeart/2005/8/layout/bList2"/>
    <dgm:cxn modelId="{CB6FB53A-339C-4295-9A2D-4BFD7C0F4EEF}" type="presParOf" srcId="{9EA45E84-C541-49EA-AF9E-CD0AAB0D32F5}" destId="{C848B8D5-B03E-4BE6-9412-145E289DD90F}" srcOrd="3" destOrd="0" presId="urn:microsoft.com/office/officeart/2005/8/layout/bList2"/>
    <dgm:cxn modelId="{2F064EC6-A6E8-4A4E-958F-C230538C8063}" type="presParOf" srcId="{9EA45E84-C541-49EA-AF9E-CD0AAB0D32F5}" destId="{D64A09EF-C1E6-4548-AD6A-DA01A643EF1F}" srcOrd="4" destOrd="0" presId="urn:microsoft.com/office/officeart/2005/8/layout/bList2"/>
    <dgm:cxn modelId="{5DDDD421-051F-46F0-B74A-C11738799AF3}" type="presParOf" srcId="{D64A09EF-C1E6-4548-AD6A-DA01A643EF1F}" destId="{C92E5619-7D58-406A-B245-37C22D042319}" srcOrd="0" destOrd="0" presId="urn:microsoft.com/office/officeart/2005/8/layout/bList2"/>
    <dgm:cxn modelId="{D8AAB1E7-051C-4161-8B0A-DEEC323ECFAE}" type="presParOf" srcId="{D64A09EF-C1E6-4548-AD6A-DA01A643EF1F}" destId="{28FA1353-91A8-4DE1-B223-1EF5F2231FB4}" srcOrd="1" destOrd="0" presId="urn:microsoft.com/office/officeart/2005/8/layout/bList2"/>
    <dgm:cxn modelId="{0E3F5914-FC6F-4D18-82E3-82B3A8C7D767}" type="presParOf" srcId="{D64A09EF-C1E6-4548-AD6A-DA01A643EF1F}" destId="{64AEF76D-7384-42CB-844A-8ED4DA8AD3C0}" srcOrd="2" destOrd="0" presId="urn:microsoft.com/office/officeart/2005/8/layout/bList2"/>
    <dgm:cxn modelId="{63C0010B-55B4-40DF-8C21-23DEF5C0440A}" type="presParOf" srcId="{D64A09EF-C1E6-4548-AD6A-DA01A643EF1F}" destId="{69FD0204-849A-4FA5-8785-FFB7A9608A74}" srcOrd="3" destOrd="0" presId="urn:microsoft.com/office/officeart/2005/8/layout/bList2"/>
    <dgm:cxn modelId="{435656A6-F02C-4FA1-89AB-D0C2110FACF7}" type="presParOf" srcId="{9EA45E84-C541-49EA-AF9E-CD0AAB0D32F5}" destId="{2C0DDA12-F63E-40C1-85A9-78D22483E438}" srcOrd="5" destOrd="0" presId="urn:microsoft.com/office/officeart/2005/8/layout/bList2"/>
    <dgm:cxn modelId="{53688AC8-930B-48BB-931F-CFB12293B36B}" type="presParOf" srcId="{9EA45E84-C541-49EA-AF9E-CD0AAB0D32F5}" destId="{6A3536CF-1815-4D03-9FF7-B90BB4588644}" srcOrd="6" destOrd="0" presId="urn:microsoft.com/office/officeart/2005/8/layout/bList2"/>
    <dgm:cxn modelId="{53DB38AA-5C8B-40E8-AD51-F06DAA3063CD}" type="presParOf" srcId="{6A3536CF-1815-4D03-9FF7-B90BB4588644}" destId="{0C1618CF-1D7E-40F9-87EF-C18AA89BD90B}" srcOrd="0" destOrd="0" presId="urn:microsoft.com/office/officeart/2005/8/layout/bList2"/>
    <dgm:cxn modelId="{8B97275E-C22F-43A1-939B-12135FFFC316}" type="presParOf" srcId="{6A3536CF-1815-4D03-9FF7-B90BB4588644}" destId="{984FAA2B-8195-4A46-8B8D-70ECABC2AFB5}" srcOrd="1" destOrd="0" presId="urn:microsoft.com/office/officeart/2005/8/layout/bList2"/>
    <dgm:cxn modelId="{2797F937-C997-447C-93E5-1F9BFEA8DAFB}" type="presParOf" srcId="{6A3536CF-1815-4D03-9FF7-B90BB4588644}" destId="{4D62C6F5-9D25-4D2F-93B3-56714432EF75}" srcOrd="2" destOrd="0" presId="urn:microsoft.com/office/officeart/2005/8/layout/bList2"/>
    <dgm:cxn modelId="{A78DF3EF-F45A-4899-BC45-724BE152502A}" type="presParOf" srcId="{6A3536CF-1815-4D03-9FF7-B90BB4588644}" destId="{A8D07B90-0722-469D-9550-C2DE88BB78A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283203-F37C-4B3F-9C3C-35205F744A93}" type="doc">
      <dgm:prSet loTypeId="urn:microsoft.com/office/officeart/2005/8/layout/bList2" loCatId="picture" qsTypeId="urn:microsoft.com/office/officeart/2005/8/quickstyle/simple1" qsCatId="simple" csTypeId="urn:microsoft.com/office/officeart/2005/8/colors/colorful1" csCatId="colorful" phldr="1"/>
      <dgm:spPr/>
      <dgm:t>
        <a:bodyPr/>
        <a:lstStyle/>
        <a:p>
          <a:endParaRPr lang="es-CO"/>
        </a:p>
      </dgm:t>
    </dgm:pt>
    <dgm:pt modelId="{68EC6E57-BD78-4080-9F82-5166391CB3F5}">
      <dgm:prSet phldrT="[Texto]"/>
      <dgm:spPr/>
      <dgm:t>
        <a:bodyPr/>
        <a:lstStyle/>
        <a:p>
          <a:r>
            <a:rPr lang="es-CO" dirty="0"/>
            <a:t>Jurisdicción agraria</a:t>
          </a:r>
        </a:p>
      </dgm:t>
    </dgm:pt>
    <dgm:pt modelId="{CA4E789B-53CD-4DBC-8743-E1BAEF219558}" type="parTrans" cxnId="{1913DF1E-CBBB-4888-B126-0AABF74BDACD}">
      <dgm:prSet/>
      <dgm:spPr/>
      <dgm:t>
        <a:bodyPr/>
        <a:lstStyle/>
        <a:p>
          <a:endParaRPr lang="es-CO"/>
        </a:p>
      </dgm:t>
    </dgm:pt>
    <dgm:pt modelId="{C24CB817-2B46-4D5C-B07C-92EC7F91C2AE}" type="sibTrans" cxnId="{1913DF1E-CBBB-4888-B126-0AABF74BDACD}">
      <dgm:prSet/>
      <dgm:spPr/>
      <dgm:t>
        <a:bodyPr/>
        <a:lstStyle/>
        <a:p>
          <a:endParaRPr lang="es-CO"/>
        </a:p>
      </dgm:t>
    </dgm:pt>
    <dgm:pt modelId="{B781AD4B-0CAB-4B0F-A252-26252B645DD8}">
      <dgm:prSet phldrT="[Texto]"/>
      <dgm:spPr/>
      <dgm:t>
        <a:bodyPr/>
        <a:lstStyle/>
        <a:p>
          <a:r>
            <a:rPr lang="es-CO" dirty="0"/>
            <a:t>Extensión y actualización de catastro</a:t>
          </a:r>
        </a:p>
      </dgm:t>
    </dgm:pt>
    <dgm:pt modelId="{F164EB8D-5F34-4565-BAB1-7F886BA56862}" type="parTrans" cxnId="{22A35EE0-3208-440E-8F77-A81D6984CB0A}">
      <dgm:prSet/>
      <dgm:spPr/>
      <dgm:t>
        <a:bodyPr/>
        <a:lstStyle/>
        <a:p>
          <a:endParaRPr lang="es-CO"/>
        </a:p>
      </dgm:t>
    </dgm:pt>
    <dgm:pt modelId="{1490B3DB-F8B5-41FB-893F-0A45049A209C}" type="sibTrans" cxnId="{22A35EE0-3208-440E-8F77-A81D6984CB0A}">
      <dgm:prSet/>
      <dgm:spPr/>
      <dgm:t>
        <a:bodyPr/>
        <a:lstStyle/>
        <a:p>
          <a:endParaRPr lang="es-CO"/>
        </a:p>
      </dgm:t>
    </dgm:pt>
    <dgm:pt modelId="{94B0A823-6B1F-49D7-AAEF-80A43867AB5B}">
      <dgm:prSet phldrT="[Texto]"/>
      <dgm:spPr/>
      <dgm:t>
        <a:bodyPr/>
        <a:lstStyle/>
        <a:p>
          <a:r>
            <a:rPr lang="es-CO" dirty="0"/>
            <a:t>Zonas de Reserva Campesina</a:t>
          </a:r>
        </a:p>
      </dgm:t>
    </dgm:pt>
    <dgm:pt modelId="{C152BE93-2D9E-4D26-A69E-A3FB08BFFB8B}" type="parTrans" cxnId="{75BE31F2-5430-4C8E-A1FF-79DF857B56B9}">
      <dgm:prSet/>
      <dgm:spPr/>
      <dgm:t>
        <a:bodyPr/>
        <a:lstStyle/>
        <a:p>
          <a:endParaRPr lang="es-CO"/>
        </a:p>
      </dgm:t>
    </dgm:pt>
    <dgm:pt modelId="{4F6E671C-96AE-4570-8631-78BAE566739A}" type="sibTrans" cxnId="{75BE31F2-5430-4C8E-A1FF-79DF857B56B9}">
      <dgm:prSet/>
      <dgm:spPr/>
      <dgm:t>
        <a:bodyPr/>
        <a:lstStyle/>
        <a:p>
          <a:endParaRPr lang="es-CO"/>
        </a:p>
      </dgm:t>
    </dgm:pt>
    <dgm:pt modelId="{E5FF926B-61D5-495F-BC3F-4953D4925F13}">
      <dgm:prSet/>
      <dgm:spPr/>
      <dgm:t>
        <a:bodyPr/>
        <a:lstStyle/>
        <a:p>
          <a:r>
            <a:rPr lang="es-ES" dirty="0"/>
            <a:t>El gobierno se ha comprometido a crear una jurisdicción agraria que tenga la capacidad de resolver disputas en el territorio, garantizando una justicia ágil y oportuna. Esto permitirá luchar contra la ilegalidad en la posesión y propiedad de la tierra y garantizará los derechos de los legítimos dueños. Así se evitará que se acuda a la violencia para resolver conflictos relacionados con la tierra. </a:t>
          </a:r>
          <a:endParaRPr lang="es-CO" dirty="0"/>
        </a:p>
      </dgm:t>
    </dgm:pt>
    <dgm:pt modelId="{35F3541E-AC11-4E0A-A5E8-68E48AF8B18A}" type="parTrans" cxnId="{9E5E1176-C7BB-4651-A370-14451BFF8181}">
      <dgm:prSet/>
      <dgm:spPr/>
      <dgm:t>
        <a:bodyPr/>
        <a:lstStyle/>
        <a:p>
          <a:endParaRPr lang="es-CO"/>
        </a:p>
      </dgm:t>
    </dgm:pt>
    <dgm:pt modelId="{FFDCD965-FAB7-491A-97FC-7F952F6978B9}" type="sibTrans" cxnId="{9E5E1176-C7BB-4651-A370-14451BFF8181}">
      <dgm:prSet/>
      <dgm:spPr/>
      <dgm:t>
        <a:bodyPr/>
        <a:lstStyle/>
        <a:p>
          <a:endParaRPr lang="es-CO"/>
        </a:p>
      </dgm:t>
    </dgm:pt>
    <dgm:pt modelId="{A3B0A0C7-582A-40AD-867E-040D22072321}">
      <dgm:prSet/>
      <dgm:spPr/>
      <dgm:t>
        <a:bodyPr/>
        <a:lstStyle/>
        <a:p>
          <a:r>
            <a:rPr lang="es-CO" dirty="0"/>
            <a:t>Construcción de infraestructura Rural</a:t>
          </a:r>
        </a:p>
      </dgm:t>
    </dgm:pt>
    <dgm:pt modelId="{3C7C61B6-462E-4304-A53F-48BD45D2A158}" type="parTrans" cxnId="{15157B5C-1615-4D63-AF0A-37DF03103E7D}">
      <dgm:prSet/>
      <dgm:spPr/>
      <dgm:t>
        <a:bodyPr/>
        <a:lstStyle/>
        <a:p>
          <a:endParaRPr lang="es-CO"/>
        </a:p>
      </dgm:t>
    </dgm:pt>
    <dgm:pt modelId="{6EB2AFB1-FD85-4B62-982B-D2D22B102EDD}" type="sibTrans" cxnId="{15157B5C-1615-4D63-AF0A-37DF03103E7D}">
      <dgm:prSet/>
      <dgm:spPr/>
      <dgm:t>
        <a:bodyPr/>
        <a:lstStyle/>
        <a:p>
          <a:endParaRPr lang="es-CO"/>
        </a:p>
      </dgm:t>
    </dgm:pt>
    <dgm:pt modelId="{EBA47C6D-EA95-46EF-B734-7D4FE455EFEF}">
      <dgm:prSet/>
      <dgm:spPr/>
      <dgm:t>
        <a:bodyPr/>
        <a:lstStyle/>
        <a:p>
          <a:r>
            <a:rPr lang="es-ES" dirty="0"/>
            <a:t>El gobierno hará el registro administrativo que las propiedades en el campo colombiano para mejorar recolección del impuesto predial y así mejorar la gestión del territorio, ya que de esto dependen las finanzas municipales, la estratificación socio-económica, el ordenamiento territorial, el saneamiento y formalización de la propiedad rural.  </a:t>
          </a:r>
          <a:endParaRPr lang="es-CO" dirty="0"/>
        </a:p>
      </dgm:t>
    </dgm:pt>
    <dgm:pt modelId="{3243FB08-7096-4C24-86F6-0505366E075F}" type="parTrans" cxnId="{7C905F62-7383-4711-BA19-52AEB71BAD12}">
      <dgm:prSet/>
      <dgm:spPr/>
      <dgm:t>
        <a:bodyPr/>
        <a:lstStyle/>
        <a:p>
          <a:endParaRPr lang="es-CO"/>
        </a:p>
      </dgm:t>
    </dgm:pt>
    <dgm:pt modelId="{CFB66AA9-FA27-4447-88C9-7094A10A59BC}" type="sibTrans" cxnId="{7C905F62-7383-4711-BA19-52AEB71BAD12}">
      <dgm:prSet/>
      <dgm:spPr/>
      <dgm:t>
        <a:bodyPr/>
        <a:lstStyle/>
        <a:p>
          <a:endParaRPr lang="es-CO"/>
        </a:p>
      </dgm:t>
    </dgm:pt>
    <dgm:pt modelId="{94A2EC9D-9280-4BAE-8262-B9DCDB64455F}">
      <dgm:prSet/>
      <dgm:spPr/>
      <dgm:t>
        <a:bodyPr/>
        <a:lstStyle/>
        <a:p>
          <a:r>
            <a:rPr lang="es-ES"/>
            <a:t>El gobierno se compromete a protegerlas no sólo porque su existencia está reconocida por la ley, sino porque son parte de la seguridad alimentaria para sectores de campesinos que no quieren o no pueden insertarse en la lógica de titulación individual que predomina en el campo colombiano. </a:t>
          </a:r>
          <a:endParaRPr lang="es-CO"/>
        </a:p>
      </dgm:t>
    </dgm:pt>
    <dgm:pt modelId="{C5F9EE56-52D5-449F-9BEC-F00AA8727D3D}" type="parTrans" cxnId="{A13B6450-C416-43FA-81E2-7078F540E476}">
      <dgm:prSet/>
      <dgm:spPr/>
      <dgm:t>
        <a:bodyPr/>
        <a:lstStyle/>
        <a:p>
          <a:endParaRPr lang="es-CO"/>
        </a:p>
      </dgm:t>
    </dgm:pt>
    <dgm:pt modelId="{E7D37258-9AE4-4033-95B3-1DB378F2D736}" type="sibTrans" cxnId="{A13B6450-C416-43FA-81E2-7078F540E476}">
      <dgm:prSet/>
      <dgm:spPr/>
      <dgm:t>
        <a:bodyPr/>
        <a:lstStyle/>
        <a:p>
          <a:endParaRPr lang="es-CO"/>
        </a:p>
      </dgm:t>
    </dgm:pt>
    <dgm:pt modelId="{F9F8A733-C1D0-4A8D-93D8-D25938765A91}">
      <dgm:prSet/>
      <dgm:spPr/>
      <dgm:t>
        <a:bodyPr/>
        <a:lstStyle/>
        <a:p>
          <a:r>
            <a:rPr lang="es-ES"/>
            <a:t>El gobierno desarrollará proyectos viales, fluviales y aéreos para interconectar al campo con las ciudades; también la provisión de otros bienes públicos como electricidad, saneamiento básico, salud, educacón, etc., para empezar a cerrar la brecha entre el campo y la ciudad. </a:t>
          </a:r>
          <a:endParaRPr lang="es-CO"/>
        </a:p>
      </dgm:t>
    </dgm:pt>
    <dgm:pt modelId="{EA7AA54A-699E-4339-9813-1B77D1813246}" type="parTrans" cxnId="{074AB7D1-6AF2-4471-A41F-2A7A951FD300}">
      <dgm:prSet/>
      <dgm:spPr/>
      <dgm:t>
        <a:bodyPr/>
        <a:lstStyle/>
        <a:p>
          <a:endParaRPr lang="es-CO"/>
        </a:p>
      </dgm:t>
    </dgm:pt>
    <dgm:pt modelId="{7B38EBA9-59F0-40C9-B6D8-668CB7F4BB38}" type="sibTrans" cxnId="{074AB7D1-6AF2-4471-A41F-2A7A951FD300}">
      <dgm:prSet/>
      <dgm:spPr/>
      <dgm:t>
        <a:bodyPr/>
        <a:lstStyle/>
        <a:p>
          <a:endParaRPr lang="es-CO"/>
        </a:p>
      </dgm:t>
    </dgm:pt>
    <dgm:pt modelId="{6293D0AA-5BF8-4F30-BAFE-7DB5B2323EF3}" type="pres">
      <dgm:prSet presAssocID="{D2283203-F37C-4B3F-9C3C-35205F744A93}" presName="diagram" presStyleCnt="0">
        <dgm:presLayoutVars>
          <dgm:dir/>
          <dgm:animLvl val="lvl"/>
          <dgm:resizeHandles val="exact"/>
        </dgm:presLayoutVars>
      </dgm:prSet>
      <dgm:spPr/>
    </dgm:pt>
    <dgm:pt modelId="{38A7C6CB-2D42-48D3-B239-EFC3502E4BCF}" type="pres">
      <dgm:prSet presAssocID="{68EC6E57-BD78-4080-9F82-5166391CB3F5}" presName="compNode" presStyleCnt="0"/>
      <dgm:spPr/>
    </dgm:pt>
    <dgm:pt modelId="{C3F8DB9B-510E-48A5-8BFE-70CCE8950952}" type="pres">
      <dgm:prSet presAssocID="{68EC6E57-BD78-4080-9F82-5166391CB3F5}" presName="childRect" presStyleLbl="bgAcc1" presStyleIdx="0" presStyleCnt="4" custScaleY="237627">
        <dgm:presLayoutVars>
          <dgm:bulletEnabled val="1"/>
        </dgm:presLayoutVars>
      </dgm:prSet>
      <dgm:spPr/>
    </dgm:pt>
    <dgm:pt modelId="{2A9F86E7-FE74-4D89-A2F2-EBE877C79376}" type="pres">
      <dgm:prSet presAssocID="{68EC6E57-BD78-4080-9F82-5166391CB3F5}" presName="parentText" presStyleLbl="node1" presStyleIdx="0" presStyleCnt="0">
        <dgm:presLayoutVars>
          <dgm:chMax val="0"/>
          <dgm:bulletEnabled val="1"/>
        </dgm:presLayoutVars>
      </dgm:prSet>
      <dgm:spPr/>
    </dgm:pt>
    <dgm:pt modelId="{5E94BC21-CB99-4935-9D0D-5AAFF58E751E}" type="pres">
      <dgm:prSet presAssocID="{68EC6E57-BD78-4080-9F82-5166391CB3F5}" presName="parentRect" presStyleLbl="alignNode1" presStyleIdx="0" presStyleCnt="4" custLinFactY="51428" custLinFactNeighborX="519" custLinFactNeighborY="100000"/>
      <dgm:spPr/>
    </dgm:pt>
    <dgm:pt modelId="{B8E0E8DE-0A56-4181-BF4E-916A3B76A5A6}" type="pres">
      <dgm:prSet presAssocID="{68EC6E57-BD78-4080-9F82-5166391CB3F5}" presName="adorn" presStyleLbl="fgAccFollowNode1" presStyleIdx="0" presStyleCnt="4" custLinFactY="21596" custLinFactNeighborY="100000"/>
      <dgm:spPr>
        <a:blipFill rotWithShape="1">
          <a:blip xmlns:r="http://schemas.openxmlformats.org/officeDocument/2006/relationships" r:embed="rId1"/>
          <a:stretch>
            <a:fillRect/>
          </a:stretch>
        </a:blipFill>
      </dgm:spPr>
    </dgm:pt>
    <dgm:pt modelId="{22CCDA97-3748-49B2-AC32-8DA1A9D31209}" type="pres">
      <dgm:prSet presAssocID="{C24CB817-2B46-4D5C-B07C-92EC7F91C2AE}" presName="sibTrans" presStyleLbl="sibTrans2D1" presStyleIdx="0" presStyleCnt="0"/>
      <dgm:spPr/>
    </dgm:pt>
    <dgm:pt modelId="{2116E613-A497-42DF-8076-219CB4E64B45}" type="pres">
      <dgm:prSet presAssocID="{B781AD4B-0CAB-4B0F-A252-26252B645DD8}" presName="compNode" presStyleCnt="0"/>
      <dgm:spPr/>
    </dgm:pt>
    <dgm:pt modelId="{61F24974-5D9D-44E2-88F4-B1D15807F01C}" type="pres">
      <dgm:prSet presAssocID="{B781AD4B-0CAB-4B0F-A252-26252B645DD8}" presName="childRect" presStyleLbl="bgAcc1" presStyleIdx="1" presStyleCnt="4" custScaleY="244867">
        <dgm:presLayoutVars>
          <dgm:bulletEnabled val="1"/>
        </dgm:presLayoutVars>
      </dgm:prSet>
      <dgm:spPr/>
    </dgm:pt>
    <dgm:pt modelId="{57FC4D63-80ED-4917-9934-BB3AC26E2215}" type="pres">
      <dgm:prSet presAssocID="{B781AD4B-0CAB-4B0F-A252-26252B645DD8}" presName="parentText" presStyleLbl="node1" presStyleIdx="0" presStyleCnt="0">
        <dgm:presLayoutVars>
          <dgm:chMax val="0"/>
          <dgm:bulletEnabled val="1"/>
        </dgm:presLayoutVars>
      </dgm:prSet>
      <dgm:spPr/>
    </dgm:pt>
    <dgm:pt modelId="{D9605992-C7C3-458B-8273-185287FDD539}" type="pres">
      <dgm:prSet presAssocID="{B781AD4B-0CAB-4B0F-A252-26252B645DD8}" presName="parentRect" presStyleLbl="alignNode1" presStyleIdx="1" presStyleCnt="4" custLinFactY="22886" custLinFactNeighborX="-519" custLinFactNeighborY="100000"/>
      <dgm:spPr/>
    </dgm:pt>
    <dgm:pt modelId="{CF33C66E-A7B6-4204-9C4D-390BABBA335F}" type="pres">
      <dgm:prSet presAssocID="{B781AD4B-0CAB-4B0F-A252-26252B645DD8}" presName="adorn" presStyleLbl="fgAccFollowNode1" presStyleIdx="1" presStyleCnt="4" custLinFactNeighborX="4449" custLinFactNeighborY="93422"/>
      <dgm:spPr>
        <a:blipFill rotWithShape="1">
          <a:blip xmlns:r="http://schemas.openxmlformats.org/officeDocument/2006/relationships" r:embed="rId2"/>
          <a:stretch>
            <a:fillRect/>
          </a:stretch>
        </a:blipFill>
      </dgm:spPr>
    </dgm:pt>
    <dgm:pt modelId="{043CABB2-A4D3-4D7C-BA49-6E1124DEB1CD}" type="pres">
      <dgm:prSet presAssocID="{1490B3DB-F8B5-41FB-893F-0A45049A209C}" presName="sibTrans" presStyleLbl="sibTrans2D1" presStyleIdx="0" presStyleCnt="0"/>
      <dgm:spPr/>
    </dgm:pt>
    <dgm:pt modelId="{EBC3BC85-137A-4425-A3AB-3D1BF75179D2}" type="pres">
      <dgm:prSet presAssocID="{94B0A823-6B1F-49D7-AAEF-80A43867AB5B}" presName="compNode" presStyleCnt="0"/>
      <dgm:spPr/>
    </dgm:pt>
    <dgm:pt modelId="{4B466F48-4017-4893-9E34-A0D69B6D6670}" type="pres">
      <dgm:prSet presAssocID="{94B0A823-6B1F-49D7-AAEF-80A43867AB5B}" presName="childRect" presStyleLbl="bgAcc1" presStyleIdx="2" presStyleCnt="4" custScaleY="146055">
        <dgm:presLayoutVars>
          <dgm:bulletEnabled val="1"/>
        </dgm:presLayoutVars>
      </dgm:prSet>
      <dgm:spPr/>
    </dgm:pt>
    <dgm:pt modelId="{150EEC25-2F9C-44CF-9CDA-C3966893FD02}" type="pres">
      <dgm:prSet presAssocID="{94B0A823-6B1F-49D7-AAEF-80A43867AB5B}" presName="parentText" presStyleLbl="node1" presStyleIdx="0" presStyleCnt="0">
        <dgm:presLayoutVars>
          <dgm:chMax val="0"/>
          <dgm:bulletEnabled val="1"/>
        </dgm:presLayoutVars>
      </dgm:prSet>
      <dgm:spPr/>
    </dgm:pt>
    <dgm:pt modelId="{7EDB1233-FA35-4E2C-9E45-C8D73A51098B}" type="pres">
      <dgm:prSet presAssocID="{94B0A823-6B1F-49D7-AAEF-80A43867AB5B}" presName="parentRect" presStyleLbl="alignNode1" presStyleIdx="2" presStyleCnt="4" custLinFactNeighborX="1557" custLinFactNeighborY="54975"/>
      <dgm:spPr/>
    </dgm:pt>
    <dgm:pt modelId="{FCD6BA1E-CECE-4D90-B70C-3B8117D41B04}" type="pres">
      <dgm:prSet presAssocID="{94B0A823-6B1F-49D7-AAEF-80A43867AB5B}" presName="adorn" presStyleLbl="fgAccFollowNode1" presStyleIdx="2" presStyleCnt="4"/>
      <dgm:spPr>
        <a:blipFill rotWithShape="1">
          <a:blip xmlns:r="http://schemas.openxmlformats.org/officeDocument/2006/relationships" r:embed="rId3"/>
          <a:stretch>
            <a:fillRect/>
          </a:stretch>
        </a:blipFill>
      </dgm:spPr>
    </dgm:pt>
    <dgm:pt modelId="{6A5C833D-7FAA-4D5C-BBD7-6C96830E9B86}" type="pres">
      <dgm:prSet presAssocID="{4F6E671C-96AE-4570-8631-78BAE566739A}" presName="sibTrans" presStyleLbl="sibTrans2D1" presStyleIdx="0" presStyleCnt="0"/>
      <dgm:spPr/>
    </dgm:pt>
    <dgm:pt modelId="{0EB68F1B-A58B-4D7C-8898-9EE713BEACC7}" type="pres">
      <dgm:prSet presAssocID="{A3B0A0C7-582A-40AD-867E-040D22072321}" presName="compNode" presStyleCnt="0"/>
      <dgm:spPr/>
    </dgm:pt>
    <dgm:pt modelId="{CFBCDF72-A221-4027-B861-6C4A6BC4A133}" type="pres">
      <dgm:prSet presAssocID="{A3B0A0C7-582A-40AD-867E-040D22072321}" presName="childRect" presStyleLbl="bgAcc1" presStyleIdx="3" presStyleCnt="4" custScaleY="221208">
        <dgm:presLayoutVars>
          <dgm:bulletEnabled val="1"/>
        </dgm:presLayoutVars>
      </dgm:prSet>
      <dgm:spPr/>
    </dgm:pt>
    <dgm:pt modelId="{1E16B901-11A8-468C-A622-4BE7E3D513AC}" type="pres">
      <dgm:prSet presAssocID="{A3B0A0C7-582A-40AD-867E-040D22072321}" presName="parentText" presStyleLbl="node1" presStyleIdx="0" presStyleCnt="0">
        <dgm:presLayoutVars>
          <dgm:chMax val="0"/>
          <dgm:bulletEnabled val="1"/>
        </dgm:presLayoutVars>
      </dgm:prSet>
      <dgm:spPr/>
    </dgm:pt>
    <dgm:pt modelId="{3DBB084F-4FD1-410F-9781-333A9472A49C}" type="pres">
      <dgm:prSet presAssocID="{A3B0A0C7-582A-40AD-867E-040D22072321}" presName="parentRect" presStyleLbl="alignNode1" presStyleIdx="3" presStyleCnt="4"/>
      <dgm:spPr/>
    </dgm:pt>
    <dgm:pt modelId="{ED478C81-FEA3-4B6A-B527-9559864CD054}" type="pres">
      <dgm:prSet presAssocID="{A3B0A0C7-582A-40AD-867E-040D22072321}" presName="adorn" presStyleLbl="fgAccFollowNode1" presStyleIdx="3" presStyleCnt="4"/>
      <dgm:spPr>
        <a:blipFill rotWithShape="1">
          <a:blip xmlns:r="http://schemas.openxmlformats.org/officeDocument/2006/relationships" r:embed="rId4"/>
          <a:stretch>
            <a:fillRect/>
          </a:stretch>
        </a:blipFill>
      </dgm:spPr>
    </dgm:pt>
  </dgm:ptLst>
  <dgm:cxnLst>
    <dgm:cxn modelId="{46794A38-9656-554C-84EB-8509669A1914}" type="presOf" srcId="{68EC6E57-BD78-4080-9F82-5166391CB3F5}" destId="{5E94BC21-CB99-4935-9D0D-5AAFF58E751E}" srcOrd="1" destOrd="0" presId="urn:microsoft.com/office/officeart/2005/8/layout/bList2"/>
    <dgm:cxn modelId="{9A6C80CA-1C95-324A-8550-9AABCD82BF52}" type="presOf" srcId="{D2283203-F37C-4B3F-9C3C-35205F744A93}" destId="{6293D0AA-5BF8-4F30-BAFE-7DB5B2323EF3}" srcOrd="0" destOrd="0" presId="urn:microsoft.com/office/officeart/2005/8/layout/bList2"/>
    <dgm:cxn modelId="{0BA632DB-6B03-E642-A75A-30F5D4963B3A}" type="presOf" srcId="{68EC6E57-BD78-4080-9F82-5166391CB3F5}" destId="{2A9F86E7-FE74-4D89-A2F2-EBE877C79376}" srcOrd="0" destOrd="0" presId="urn:microsoft.com/office/officeart/2005/8/layout/bList2"/>
    <dgm:cxn modelId="{7C905F62-7383-4711-BA19-52AEB71BAD12}" srcId="{B781AD4B-0CAB-4B0F-A252-26252B645DD8}" destId="{EBA47C6D-EA95-46EF-B734-7D4FE455EFEF}" srcOrd="0" destOrd="0" parTransId="{3243FB08-7096-4C24-86F6-0505366E075F}" sibTransId="{CFB66AA9-FA27-4447-88C9-7094A10A59BC}"/>
    <dgm:cxn modelId="{D8B402F7-27E8-6D42-9D29-AC4E5C12D86E}" type="presOf" srcId="{C24CB817-2B46-4D5C-B07C-92EC7F91C2AE}" destId="{22CCDA97-3748-49B2-AC32-8DA1A9D31209}" srcOrd="0" destOrd="0" presId="urn:microsoft.com/office/officeart/2005/8/layout/bList2"/>
    <dgm:cxn modelId="{75BE31F2-5430-4C8E-A1FF-79DF857B56B9}" srcId="{D2283203-F37C-4B3F-9C3C-35205F744A93}" destId="{94B0A823-6B1F-49D7-AAEF-80A43867AB5B}" srcOrd="2" destOrd="0" parTransId="{C152BE93-2D9E-4D26-A69E-A3FB08BFFB8B}" sibTransId="{4F6E671C-96AE-4570-8631-78BAE566739A}"/>
    <dgm:cxn modelId="{9E5E1176-C7BB-4651-A370-14451BFF8181}" srcId="{68EC6E57-BD78-4080-9F82-5166391CB3F5}" destId="{E5FF926B-61D5-495F-BC3F-4953D4925F13}" srcOrd="0" destOrd="0" parTransId="{35F3541E-AC11-4E0A-A5E8-68E48AF8B18A}" sibTransId="{FFDCD965-FAB7-491A-97FC-7F952F6978B9}"/>
    <dgm:cxn modelId="{96451A2E-DC7E-1B46-B015-93BCA2C141A4}" type="presOf" srcId="{E5FF926B-61D5-495F-BC3F-4953D4925F13}" destId="{C3F8DB9B-510E-48A5-8BFE-70CCE8950952}" srcOrd="0" destOrd="0" presId="urn:microsoft.com/office/officeart/2005/8/layout/bList2"/>
    <dgm:cxn modelId="{1A7DCD86-EDE4-7B4B-97D0-8B5E3FADD793}" type="presOf" srcId="{B781AD4B-0CAB-4B0F-A252-26252B645DD8}" destId="{D9605992-C7C3-458B-8273-185287FDD539}" srcOrd="1" destOrd="0" presId="urn:microsoft.com/office/officeart/2005/8/layout/bList2"/>
    <dgm:cxn modelId="{E2ECF11E-A6DD-1A44-A40B-D64A507A9A9C}" type="presOf" srcId="{B781AD4B-0CAB-4B0F-A252-26252B645DD8}" destId="{57FC4D63-80ED-4917-9934-BB3AC26E2215}" srcOrd="0" destOrd="0" presId="urn:microsoft.com/office/officeart/2005/8/layout/bList2"/>
    <dgm:cxn modelId="{1913DF1E-CBBB-4888-B126-0AABF74BDACD}" srcId="{D2283203-F37C-4B3F-9C3C-35205F744A93}" destId="{68EC6E57-BD78-4080-9F82-5166391CB3F5}" srcOrd="0" destOrd="0" parTransId="{CA4E789B-53CD-4DBC-8743-E1BAEF219558}" sibTransId="{C24CB817-2B46-4D5C-B07C-92EC7F91C2AE}"/>
    <dgm:cxn modelId="{15157B5C-1615-4D63-AF0A-37DF03103E7D}" srcId="{D2283203-F37C-4B3F-9C3C-35205F744A93}" destId="{A3B0A0C7-582A-40AD-867E-040D22072321}" srcOrd="3" destOrd="0" parTransId="{3C7C61B6-462E-4304-A53F-48BD45D2A158}" sibTransId="{6EB2AFB1-FD85-4B62-982B-D2D22B102EDD}"/>
    <dgm:cxn modelId="{C695528F-B924-EC47-AAF6-B4203A8D0FFC}" type="presOf" srcId="{1490B3DB-F8B5-41FB-893F-0A45049A209C}" destId="{043CABB2-A4D3-4D7C-BA49-6E1124DEB1CD}" srcOrd="0" destOrd="0" presId="urn:microsoft.com/office/officeart/2005/8/layout/bList2"/>
    <dgm:cxn modelId="{E1130FBF-8B6A-6544-ACF9-48A170E339EB}" type="presOf" srcId="{A3B0A0C7-582A-40AD-867E-040D22072321}" destId="{1E16B901-11A8-468C-A622-4BE7E3D513AC}" srcOrd="0" destOrd="0" presId="urn:microsoft.com/office/officeart/2005/8/layout/bList2"/>
    <dgm:cxn modelId="{99BBBEC4-84DD-8A4E-B29A-2A15F3B0DCBD}" type="presOf" srcId="{A3B0A0C7-582A-40AD-867E-040D22072321}" destId="{3DBB084F-4FD1-410F-9781-333A9472A49C}" srcOrd="1" destOrd="0" presId="urn:microsoft.com/office/officeart/2005/8/layout/bList2"/>
    <dgm:cxn modelId="{22A35EE0-3208-440E-8F77-A81D6984CB0A}" srcId="{D2283203-F37C-4B3F-9C3C-35205F744A93}" destId="{B781AD4B-0CAB-4B0F-A252-26252B645DD8}" srcOrd="1" destOrd="0" parTransId="{F164EB8D-5F34-4565-BAB1-7F886BA56862}" sibTransId="{1490B3DB-F8B5-41FB-893F-0A45049A209C}"/>
    <dgm:cxn modelId="{A13B6450-C416-43FA-81E2-7078F540E476}" srcId="{94B0A823-6B1F-49D7-AAEF-80A43867AB5B}" destId="{94A2EC9D-9280-4BAE-8262-B9DCDB64455F}" srcOrd="0" destOrd="0" parTransId="{C5F9EE56-52D5-449F-9BEC-F00AA8727D3D}" sibTransId="{E7D37258-9AE4-4033-95B3-1DB378F2D736}"/>
    <dgm:cxn modelId="{D5834741-CF9B-DC49-B4D6-722B7F0AE692}" type="presOf" srcId="{94B0A823-6B1F-49D7-AAEF-80A43867AB5B}" destId="{7EDB1233-FA35-4E2C-9E45-C8D73A51098B}" srcOrd="1" destOrd="0" presId="urn:microsoft.com/office/officeart/2005/8/layout/bList2"/>
    <dgm:cxn modelId="{9DDC9265-E80C-4445-BCA2-236B11270551}" type="presOf" srcId="{94B0A823-6B1F-49D7-AAEF-80A43867AB5B}" destId="{150EEC25-2F9C-44CF-9CDA-C3966893FD02}" srcOrd="0" destOrd="0" presId="urn:microsoft.com/office/officeart/2005/8/layout/bList2"/>
    <dgm:cxn modelId="{E945E265-FBB4-7947-B2B3-4FFE6A9E4C7C}" type="presOf" srcId="{F9F8A733-C1D0-4A8D-93D8-D25938765A91}" destId="{CFBCDF72-A221-4027-B861-6C4A6BC4A133}" srcOrd="0" destOrd="0" presId="urn:microsoft.com/office/officeart/2005/8/layout/bList2"/>
    <dgm:cxn modelId="{074AB7D1-6AF2-4471-A41F-2A7A951FD300}" srcId="{A3B0A0C7-582A-40AD-867E-040D22072321}" destId="{F9F8A733-C1D0-4A8D-93D8-D25938765A91}" srcOrd="0" destOrd="0" parTransId="{EA7AA54A-699E-4339-9813-1B77D1813246}" sibTransId="{7B38EBA9-59F0-40C9-B6D8-668CB7F4BB38}"/>
    <dgm:cxn modelId="{4F09E411-F09C-4A48-ACEA-09FD2E2364A2}" type="presOf" srcId="{EBA47C6D-EA95-46EF-B734-7D4FE455EFEF}" destId="{61F24974-5D9D-44E2-88F4-B1D15807F01C}" srcOrd="0" destOrd="0" presId="urn:microsoft.com/office/officeart/2005/8/layout/bList2"/>
    <dgm:cxn modelId="{2EED701D-011C-2046-A74F-2031EB5AAF64}" type="presOf" srcId="{4F6E671C-96AE-4570-8631-78BAE566739A}" destId="{6A5C833D-7FAA-4D5C-BBD7-6C96830E9B86}" srcOrd="0" destOrd="0" presId="urn:microsoft.com/office/officeart/2005/8/layout/bList2"/>
    <dgm:cxn modelId="{B6E98005-B49D-B947-8647-64A94C14AF19}" type="presOf" srcId="{94A2EC9D-9280-4BAE-8262-B9DCDB64455F}" destId="{4B466F48-4017-4893-9E34-A0D69B6D6670}" srcOrd="0" destOrd="0" presId="urn:microsoft.com/office/officeart/2005/8/layout/bList2"/>
    <dgm:cxn modelId="{AA598E51-4F48-5946-BD6F-4C7CDEC9661B}" type="presParOf" srcId="{6293D0AA-5BF8-4F30-BAFE-7DB5B2323EF3}" destId="{38A7C6CB-2D42-48D3-B239-EFC3502E4BCF}" srcOrd="0" destOrd="0" presId="urn:microsoft.com/office/officeart/2005/8/layout/bList2"/>
    <dgm:cxn modelId="{931E317D-08E9-5040-8326-E6F11B407587}" type="presParOf" srcId="{38A7C6CB-2D42-48D3-B239-EFC3502E4BCF}" destId="{C3F8DB9B-510E-48A5-8BFE-70CCE8950952}" srcOrd="0" destOrd="0" presId="urn:microsoft.com/office/officeart/2005/8/layout/bList2"/>
    <dgm:cxn modelId="{6B272AD2-7302-384D-981B-A6FC00B811A0}" type="presParOf" srcId="{38A7C6CB-2D42-48D3-B239-EFC3502E4BCF}" destId="{2A9F86E7-FE74-4D89-A2F2-EBE877C79376}" srcOrd="1" destOrd="0" presId="urn:microsoft.com/office/officeart/2005/8/layout/bList2"/>
    <dgm:cxn modelId="{89F5697B-CA7F-6440-B69C-BFD891268AC0}" type="presParOf" srcId="{38A7C6CB-2D42-48D3-B239-EFC3502E4BCF}" destId="{5E94BC21-CB99-4935-9D0D-5AAFF58E751E}" srcOrd="2" destOrd="0" presId="urn:microsoft.com/office/officeart/2005/8/layout/bList2"/>
    <dgm:cxn modelId="{50B3B134-D443-1346-9840-8A41AD057F33}" type="presParOf" srcId="{38A7C6CB-2D42-48D3-B239-EFC3502E4BCF}" destId="{B8E0E8DE-0A56-4181-BF4E-916A3B76A5A6}" srcOrd="3" destOrd="0" presId="urn:microsoft.com/office/officeart/2005/8/layout/bList2"/>
    <dgm:cxn modelId="{276A2848-4BA5-264E-B9E3-B59C3B05207D}" type="presParOf" srcId="{6293D0AA-5BF8-4F30-BAFE-7DB5B2323EF3}" destId="{22CCDA97-3748-49B2-AC32-8DA1A9D31209}" srcOrd="1" destOrd="0" presId="urn:microsoft.com/office/officeart/2005/8/layout/bList2"/>
    <dgm:cxn modelId="{186086DD-5C0F-DB42-ADF1-D9970EE746C9}" type="presParOf" srcId="{6293D0AA-5BF8-4F30-BAFE-7DB5B2323EF3}" destId="{2116E613-A497-42DF-8076-219CB4E64B45}" srcOrd="2" destOrd="0" presId="urn:microsoft.com/office/officeart/2005/8/layout/bList2"/>
    <dgm:cxn modelId="{1172B1B4-46AD-E042-B8CC-2BB580D58064}" type="presParOf" srcId="{2116E613-A497-42DF-8076-219CB4E64B45}" destId="{61F24974-5D9D-44E2-88F4-B1D15807F01C}" srcOrd="0" destOrd="0" presId="urn:microsoft.com/office/officeart/2005/8/layout/bList2"/>
    <dgm:cxn modelId="{49266018-0446-F54B-A453-14D9D3FB8C9F}" type="presParOf" srcId="{2116E613-A497-42DF-8076-219CB4E64B45}" destId="{57FC4D63-80ED-4917-9934-BB3AC26E2215}" srcOrd="1" destOrd="0" presId="urn:microsoft.com/office/officeart/2005/8/layout/bList2"/>
    <dgm:cxn modelId="{EF280FE4-1216-0145-98D6-6BBD0DB4FB38}" type="presParOf" srcId="{2116E613-A497-42DF-8076-219CB4E64B45}" destId="{D9605992-C7C3-458B-8273-185287FDD539}" srcOrd="2" destOrd="0" presId="urn:microsoft.com/office/officeart/2005/8/layout/bList2"/>
    <dgm:cxn modelId="{4EE2622D-45F3-2F4B-A78A-61E092A5AAC1}" type="presParOf" srcId="{2116E613-A497-42DF-8076-219CB4E64B45}" destId="{CF33C66E-A7B6-4204-9C4D-390BABBA335F}" srcOrd="3" destOrd="0" presId="urn:microsoft.com/office/officeart/2005/8/layout/bList2"/>
    <dgm:cxn modelId="{1B459855-4770-1640-B2CE-E7DD82A0A91E}" type="presParOf" srcId="{6293D0AA-5BF8-4F30-BAFE-7DB5B2323EF3}" destId="{043CABB2-A4D3-4D7C-BA49-6E1124DEB1CD}" srcOrd="3" destOrd="0" presId="urn:microsoft.com/office/officeart/2005/8/layout/bList2"/>
    <dgm:cxn modelId="{961F150E-9A43-4D41-BA45-02918CA571EB}" type="presParOf" srcId="{6293D0AA-5BF8-4F30-BAFE-7DB5B2323EF3}" destId="{EBC3BC85-137A-4425-A3AB-3D1BF75179D2}" srcOrd="4" destOrd="0" presId="urn:microsoft.com/office/officeart/2005/8/layout/bList2"/>
    <dgm:cxn modelId="{9DF3859A-B494-414D-828D-D602DC6B79E0}" type="presParOf" srcId="{EBC3BC85-137A-4425-A3AB-3D1BF75179D2}" destId="{4B466F48-4017-4893-9E34-A0D69B6D6670}" srcOrd="0" destOrd="0" presId="urn:microsoft.com/office/officeart/2005/8/layout/bList2"/>
    <dgm:cxn modelId="{B0D0A487-F0D0-954D-AE45-0ADD0276CD11}" type="presParOf" srcId="{EBC3BC85-137A-4425-A3AB-3D1BF75179D2}" destId="{150EEC25-2F9C-44CF-9CDA-C3966893FD02}" srcOrd="1" destOrd="0" presId="urn:microsoft.com/office/officeart/2005/8/layout/bList2"/>
    <dgm:cxn modelId="{4D2B3B07-767A-6846-ADF1-922304A08DD8}" type="presParOf" srcId="{EBC3BC85-137A-4425-A3AB-3D1BF75179D2}" destId="{7EDB1233-FA35-4E2C-9E45-C8D73A51098B}" srcOrd="2" destOrd="0" presId="urn:microsoft.com/office/officeart/2005/8/layout/bList2"/>
    <dgm:cxn modelId="{7649F105-9BF2-534C-A843-0AFCC18EF39D}" type="presParOf" srcId="{EBC3BC85-137A-4425-A3AB-3D1BF75179D2}" destId="{FCD6BA1E-CECE-4D90-B70C-3B8117D41B04}" srcOrd="3" destOrd="0" presId="urn:microsoft.com/office/officeart/2005/8/layout/bList2"/>
    <dgm:cxn modelId="{13CFF4B4-BDA3-E248-A47E-1AD2F7D4D981}" type="presParOf" srcId="{6293D0AA-5BF8-4F30-BAFE-7DB5B2323EF3}" destId="{6A5C833D-7FAA-4D5C-BBD7-6C96830E9B86}" srcOrd="5" destOrd="0" presId="urn:microsoft.com/office/officeart/2005/8/layout/bList2"/>
    <dgm:cxn modelId="{77690B2B-1050-9A4A-9375-02B4B325A817}" type="presParOf" srcId="{6293D0AA-5BF8-4F30-BAFE-7DB5B2323EF3}" destId="{0EB68F1B-A58B-4D7C-8898-9EE713BEACC7}" srcOrd="6" destOrd="0" presId="urn:microsoft.com/office/officeart/2005/8/layout/bList2"/>
    <dgm:cxn modelId="{18F7899F-3A64-FD42-93E2-37FD147C6275}" type="presParOf" srcId="{0EB68F1B-A58B-4D7C-8898-9EE713BEACC7}" destId="{CFBCDF72-A221-4027-B861-6C4A6BC4A133}" srcOrd="0" destOrd="0" presId="urn:microsoft.com/office/officeart/2005/8/layout/bList2"/>
    <dgm:cxn modelId="{0E09760D-A0C2-7044-BF01-ADC7E0862E4A}" type="presParOf" srcId="{0EB68F1B-A58B-4D7C-8898-9EE713BEACC7}" destId="{1E16B901-11A8-468C-A622-4BE7E3D513AC}" srcOrd="1" destOrd="0" presId="urn:microsoft.com/office/officeart/2005/8/layout/bList2"/>
    <dgm:cxn modelId="{15010D7B-1D63-D24D-ACF0-0606CD8F7464}" type="presParOf" srcId="{0EB68F1B-A58B-4D7C-8898-9EE713BEACC7}" destId="{3DBB084F-4FD1-410F-9781-333A9472A49C}" srcOrd="2" destOrd="0" presId="urn:microsoft.com/office/officeart/2005/8/layout/bList2"/>
    <dgm:cxn modelId="{3EEDE899-8386-1F41-8DA2-19B3D312D903}" type="presParOf" srcId="{0EB68F1B-A58B-4D7C-8898-9EE713BEACC7}" destId="{ED478C81-FEA3-4B6A-B527-9559864CD05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16B632-FB4E-4FAA-8990-D8FCDD66D6B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CO"/>
        </a:p>
      </dgm:t>
    </dgm:pt>
    <dgm:pt modelId="{6CC12359-3F9D-45BE-821B-C4DDFA7550B9}">
      <dgm:prSet phldrT="[Texto]"/>
      <dgm:spPr/>
      <dgm:t>
        <a:bodyPr/>
        <a:lstStyle/>
        <a:p>
          <a:r>
            <a:rPr lang="es-CO" b="1">
              <a:solidFill>
                <a:schemeClr val="tx1"/>
              </a:solidFill>
              <a:effectLst>
                <a:outerShdw blurRad="38100" dist="38100" dir="2700000" algn="tl">
                  <a:srgbClr val="000000">
                    <a:alpha val="43137"/>
                  </a:srgbClr>
                </a:outerShdw>
              </a:effectLst>
            </a:rPr>
            <a:t>Acuerdo de participación política</a:t>
          </a:r>
          <a:endParaRPr lang="es-CO" b="1" dirty="0">
            <a:solidFill>
              <a:schemeClr val="tx1"/>
            </a:solidFill>
            <a:effectLst>
              <a:outerShdw blurRad="38100" dist="38100" dir="2700000" algn="tl">
                <a:srgbClr val="000000">
                  <a:alpha val="43137"/>
                </a:srgbClr>
              </a:outerShdw>
            </a:effectLst>
          </a:endParaRPr>
        </a:p>
      </dgm:t>
    </dgm:pt>
    <dgm:pt modelId="{D53BB0DD-4DDF-4390-8014-14BF6A7CA1C8}" type="parTrans" cxnId="{AA64C5BD-3A52-465D-A062-8424BE78A700}">
      <dgm:prSet/>
      <dgm:spPr/>
      <dgm:t>
        <a:bodyPr/>
        <a:lstStyle/>
        <a:p>
          <a:endParaRPr lang="es-CO"/>
        </a:p>
      </dgm:t>
    </dgm:pt>
    <dgm:pt modelId="{3C84D1B5-21DD-444E-8B79-FF894627337C}" type="sibTrans" cxnId="{AA64C5BD-3A52-465D-A062-8424BE78A700}">
      <dgm:prSet/>
      <dgm:spPr/>
      <dgm:t>
        <a:bodyPr/>
        <a:lstStyle/>
        <a:p>
          <a:endParaRPr lang="es-CO"/>
        </a:p>
      </dgm:t>
    </dgm:pt>
    <dgm:pt modelId="{1E2BE050-DF91-4E5E-86DA-CA3215D998ED}">
      <dgm:prSet phldrT="[Texto]"/>
      <dgm:spPr>
        <a:solidFill>
          <a:schemeClr val="accent4">
            <a:lumMod val="75000"/>
          </a:schemeClr>
        </a:solidFill>
      </dgm:spPr>
      <dgm:t>
        <a:bodyPr/>
        <a:lstStyle/>
        <a:p>
          <a:r>
            <a:rPr lang="es-CO" dirty="0"/>
            <a:t>Derechos y garantías para el ejercicio de la oposición política</a:t>
          </a:r>
        </a:p>
      </dgm:t>
    </dgm:pt>
    <dgm:pt modelId="{D2445E91-C1BA-4167-A432-90369ED4720C}" type="parTrans" cxnId="{EA30E366-7AD0-44C6-AB3D-2C62AD45FD02}">
      <dgm:prSet/>
      <dgm:spPr/>
      <dgm:t>
        <a:bodyPr/>
        <a:lstStyle/>
        <a:p>
          <a:endParaRPr lang="es-CO"/>
        </a:p>
      </dgm:t>
    </dgm:pt>
    <dgm:pt modelId="{4CED9263-9B21-4BF4-85D6-A35684873C5A}" type="sibTrans" cxnId="{EA30E366-7AD0-44C6-AB3D-2C62AD45FD02}">
      <dgm:prSet/>
      <dgm:spPr/>
      <dgm:t>
        <a:bodyPr/>
        <a:lstStyle/>
        <a:p>
          <a:endParaRPr lang="es-CO"/>
        </a:p>
      </dgm:t>
    </dgm:pt>
    <dgm:pt modelId="{6AAFDF8B-C12A-4E84-9825-2A19A53C0F46}">
      <dgm:prSet phldrT="[Texto]"/>
      <dgm:spPr/>
      <dgm:t>
        <a:bodyPr/>
        <a:lstStyle/>
        <a:p>
          <a:r>
            <a:rPr lang="es-CO" dirty="0"/>
            <a:t>Mecanismos democráticos de participación ciudadana</a:t>
          </a:r>
        </a:p>
      </dgm:t>
    </dgm:pt>
    <dgm:pt modelId="{C418DC60-937D-4D7A-AD13-4638CE266EBA}" type="parTrans" cxnId="{B2C4AA0E-A93A-4953-B99F-3864BD9DE49F}">
      <dgm:prSet/>
      <dgm:spPr/>
      <dgm:t>
        <a:bodyPr/>
        <a:lstStyle/>
        <a:p>
          <a:endParaRPr lang="es-CO"/>
        </a:p>
      </dgm:t>
    </dgm:pt>
    <dgm:pt modelId="{BF8363B9-FBA9-4729-9B71-08E56DADD61B}" type="sibTrans" cxnId="{B2C4AA0E-A93A-4953-B99F-3864BD9DE49F}">
      <dgm:prSet/>
      <dgm:spPr/>
      <dgm:t>
        <a:bodyPr/>
        <a:lstStyle/>
        <a:p>
          <a:endParaRPr lang="es-CO"/>
        </a:p>
      </dgm:t>
    </dgm:pt>
    <dgm:pt modelId="{D268EF19-34B3-42FF-9122-75FC59DEA79C}">
      <dgm:prSet phldrT="[Texto]"/>
      <dgm:spPr>
        <a:solidFill>
          <a:srgbClr val="C5C92B"/>
        </a:solidFill>
      </dgm:spPr>
      <dgm:t>
        <a:bodyPr/>
        <a:lstStyle/>
        <a:p>
          <a:r>
            <a:rPr lang="es-CO" dirty="0"/>
            <a:t>Mayor participación en la política</a:t>
          </a:r>
        </a:p>
      </dgm:t>
    </dgm:pt>
    <dgm:pt modelId="{C87AD959-DEE7-4553-A6E5-942E8DDA6FE2}" type="parTrans" cxnId="{AE4966E7-8291-4217-A5C4-AF6EC8353F82}">
      <dgm:prSet/>
      <dgm:spPr/>
      <dgm:t>
        <a:bodyPr/>
        <a:lstStyle/>
        <a:p>
          <a:endParaRPr lang="es-CO"/>
        </a:p>
      </dgm:t>
    </dgm:pt>
    <dgm:pt modelId="{1E31EA2D-9F65-4E51-A555-CAD34E554FCC}" type="sibTrans" cxnId="{AE4966E7-8291-4217-A5C4-AF6EC8353F82}">
      <dgm:prSet/>
      <dgm:spPr/>
      <dgm:t>
        <a:bodyPr/>
        <a:lstStyle/>
        <a:p>
          <a:endParaRPr lang="es-CO"/>
        </a:p>
      </dgm:t>
    </dgm:pt>
    <dgm:pt modelId="{A1AAF47D-509A-439C-A9CD-A182B6DC87D8}" type="pres">
      <dgm:prSet presAssocID="{E116B632-FB4E-4FAA-8990-D8FCDD66D6B8}" presName="diagram" presStyleCnt="0">
        <dgm:presLayoutVars>
          <dgm:chPref val="1"/>
          <dgm:dir/>
          <dgm:animOne val="branch"/>
          <dgm:animLvl val="lvl"/>
          <dgm:resizeHandles val="exact"/>
        </dgm:presLayoutVars>
      </dgm:prSet>
      <dgm:spPr/>
    </dgm:pt>
    <dgm:pt modelId="{6EDE1D40-DC29-4D4A-A0B5-31CD1713A51D}" type="pres">
      <dgm:prSet presAssocID="{6CC12359-3F9D-45BE-821B-C4DDFA7550B9}" presName="root1" presStyleCnt="0"/>
      <dgm:spPr/>
    </dgm:pt>
    <dgm:pt modelId="{09D672A8-A6AF-4888-AF2A-6DF9EC00FC09}" type="pres">
      <dgm:prSet presAssocID="{6CC12359-3F9D-45BE-821B-C4DDFA7550B9}" presName="LevelOneTextNode" presStyleLbl="node0" presStyleIdx="0" presStyleCnt="1">
        <dgm:presLayoutVars>
          <dgm:chPref val="3"/>
        </dgm:presLayoutVars>
      </dgm:prSet>
      <dgm:spPr/>
    </dgm:pt>
    <dgm:pt modelId="{08C59D9C-3D7F-48AD-848E-117650E607D8}" type="pres">
      <dgm:prSet presAssocID="{6CC12359-3F9D-45BE-821B-C4DDFA7550B9}" presName="level2hierChild" presStyleCnt="0"/>
      <dgm:spPr/>
    </dgm:pt>
    <dgm:pt modelId="{34902774-2AE2-4637-8F27-6D9FDCB08A97}" type="pres">
      <dgm:prSet presAssocID="{D2445E91-C1BA-4167-A432-90369ED4720C}" presName="conn2-1" presStyleLbl="parChTrans1D2" presStyleIdx="0" presStyleCnt="3"/>
      <dgm:spPr/>
    </dgm:pt>
    <dgm:pt modelId="{E2E27A24-7DB1-40A2-9EAB-DDF5B98B1016}" type="pres">
      <dgm:prSet presAssocID="{D2445E91-C1BA-4167-A432-90369ED4720C}" presName="connTx" presStyleLbl="parChTrans1D2" presStyleIdx="0" presStyleCnt="3"/>
      <dgm:spPr/>
    </dgm:pt>
    <dgm:pt modelId="{C7EDB9E8-115C-4A7A-A1CF-8DF26DBE4700}" type="pres">
      <dgm:prSet presAssocID="{1E2BE050-DF91-4E5E-86DA-CA3215D998ED}" presName="root2" presStyleCnt="0"/>
      <dgm:spPr/>
    </dgm:pt>
    <dgm:pt modelId="{5B968D37-EB92-4AA2-AC0F-6C8AD8714978}" type="pres">
      <dgm:prSet presAssocID="{1E2BE050-DF91-4E5E-86DA-CA3215D998ED}" presName="LevelTwoTextNode" presStyleLbl="node2" presStyleIdx="0" presStyleCnt="3">
        <dgm:presLayoutVars>
          <dgm:chPref val="3"/>
        </dgm:presLayoutVars>
      </dgm:prSet>
      <dgm:spPr/>
    </dgm:pt>
    <dgm:pt modelId="{E0CA5950-6467-451A-8BD5-48B07888320C}" type="pres">
      <dgm:prSet presAssocID="{1E2BE050-DF91-4E5E-86DA-CA3215D998ED}" presName="level3hierChild" presStyleCnt="0"/>
      <dgm:spPr/>
    </dgm:pt>
    <dgm:pt modelId="{EE0BA5C1-A08F-4651-92EB-D9E94718C79D}" type="pres">
      <dgm:prSet presAssocID="{C418DC60-937D-4D7A-AD13-4638CE266EBA}" presName="conn2-1" presStyleLbl="parChTrans1D2" presStyleIdx="1" presStyleCnt="3"/>
      <dgm:spPr/>
    </dgm:pt>
    <dgm:pt modelId="{4B27C0D9-D9C6-4564-ACFC-62CDC0162DE9}" type="pres">
      <dgm:prSet presAssocID="{C418DC60-937D-4D7A-AD13-4638CE266EBA}" presName="connTx" presStyleLbl="parChTrans1D2" presStyleIdx="1" presStyleCnt="3"/>
      <dgm:spPr/>
    </dgm:pt>
    <dgm:pt modelId="{B25DEB7A-7195-4171-9846-C0FF1CA38356}" type="pres">
      <dgm:prSet presAssocID="{6AAFDF8B-C12A-4E84-9825-2A19A53C0F46}" presName="root2" presStyleCnt="0"/>
      <dgm:spPr/>
    </dgm:pt>
    <dgm:pt modelId="{FA0F5D80-E71E-4966-91CE-55A138D6C84B}" type="pres">
      <dgm:prSet presAssocID="{6AAFDF8B-C12A-4E84-9825-2A19A53C0F46}" presName="LevelTwoTextNode" presStyleLbl="node2" presStyleIdx="1" presStyleCnt="3">
        <dgm:presLayoutVars>
          <dgm:chPref val="3"/>
        </dgm:presLayoutVars>
      </dgm:prSet>
      <dgm:spPr/>
    </dgm:pt>
    <dgm:pt modelId="{001189E5-F849-4DB6-A3AE-88B276EE0A2A}" type="pres">
      <dgm:prSet presAssocID="{6AAFDF8B-C12A-4E84-9825-2A19A53C0F46}" presName="level3hierChild" presStyleCnt="0"/>
      <dgm:spPr/>
    </dgm:pt>
    <dgm:pt modelId="{9A6764B2-CA80-4FBC-B273-969FFD4A3BBF}" type="pres">
      <dgm:prSet presAssocID="{C87AD959-DEE7-4553-A6E5-942E8DDA6FE2}" presName="conn2-1" presStyleLbl="parChTrans1D2" presStyleIdx="2" presStyleCnt="3"/>
      <dgm:spPr/>
    </dgm:pt>
    <dgm:pt modelId="{55770355-48FC-4975-8BE4-24E766BD9561}" type="pres">
      <dgm:prSet presAssocID="{C87AD959-DEE7-4553-A6E5-942E8DDA6FE2}" presName="connTx" presStyleLbl="parChTrans1D2" presStyleIdx="2" presStyleCnt="3"/>
      <dgm:spPr/>
    </dgm:pt>
    <dgm:pt modelId="{319930E7-0376-4ED5-A81E-3BE4FD242408}" type="pres">
      <dgm:prSet presAssocID="{D268EF19-34B3-42FF-9122-75FC59DEA79C}" presName="root2" presStyleCnt="0"/>
      <dgm:spPr/>
    </dgm:pt>
    <dgm:pt modelId="{57361C96-8948-4F3C-B38A-7B1AADA87A3E}" type="pres">
      <dgm:prSet presAssocID="{D268EF19-34B3-42FF-9122-75FC59DEA79C}" presName="LevelTwoTextNode" presStyleLbl="node2" presStyleIdx="2" presStyleCnt="3">
        <dgm:presLayoutVars>
          <dgm:chPref val="3"/>
        </dgm:presLayoutVars>
      </dgm:prSet>
      <dgm:spPr/>
    </dgm:pt>
    <dgm:pt modelId="{A2D3224C-604A-4240-A74E-D036461F299D}" type="pres">
      <dgm:prSet presAssocID="{D268EF19-34B3-42FF-9122-75FC59DEA79C}" presName="level3hierChild" presStyleCnt="0"/>
      <dgm:spPr/>
    </dgm:pt>
  </dgm:ptLst>
  <dgm:cxnLst>
    <dgm:cxn modelId="{AE4966E7-8291-4217-A5C4-AF6EC8353F82}" srcId="{6CC12359-3F9D-45BE-821B-C4DDFA7550B9}" destId="{D268EF19-34B3-42FF-9122-75FC59DEA79C}" srcOrd="2" destOrd="0" parTransId="{C87AD959-DEE7-4553-A6E5-942E8DDA6FE2}" sibTransId="{1E31EA2D-9F65-4E51-A555-CAD34E554FCC}"/>
    <dgm:cxn modelId="{B5543D7C-2272-43F7-BB72-2FB51275F54E}" type="presOf" srcId="{E116B632-FB4E-4FAA-8990-D8FCDD66D6B8}" destId="{A1AAF47D-509A-439C-A9CD-A182B6DC87D8}" srcOrd="0" destOrd="0" presId="urn:microsoft.com/office/officeart/2005/8/layout/hierarchy2"/>
    <dgm:cxn modelId="{BF85A482-69CB-4B1E-9B4E-32C704FAFE6C}" type="presOf" srcId="{C418DC60-937D-4D7A-AD13-4638CE266EBA}" destId="{EE0BA5C1-A08F-4651-92EB-D9E94718C79D}" srcOrd="0" destOrd="0" presId="urn:microsoft.com/office/officeart/2005/8/layout/hierarchy2"/>
    <dgm:cxn modelId="{A3C65DED-7E03-4F43-93D9-192909A6AA14}" type="presOf" srcId="{C87AD959-DEE7-4553-A6E5-942E8DDA6FE2}" destId="{9A6764B2-CA80-4FBC-B273-969FFD4A3BBF}" srcOrd="0" destOrd="0" presId="urn:microsoft.com/office/officeart/2005/8/layout/hierarchy2"/>
    <dgm:cxn modelId="{8D8AE089-7D85-485D-BADE-3FB9A835B2F0}" type="presOf" srcId="{1E2BE050-DF91-4E5E-86DA-CA3215D998ED}" destId="{5B968D37-EB92-4AA2-AC0F-6C8AD8714978}" srcOrd="0" destOrd="0" presId="urn:microsoft.com/office/officeart/2005/8/layout/hierarchy2"/>
    <dgm:cxn modelId="{C0C7F123-1203-40FE-8A7C-F59556984D74}" type="presOf" srcId="{D2445E91-C1BA-4167-A432-90369ED4720C}" destId="{E2E27A24-7DB1-40A2-9EAB-DDF5B98B1016}" srcOrd="1" destOrd="0" presId="urn:microsoft.com/office/officeart/2005/8/layout/hierarchy2"/>
    <dgm:cxn modelId="{4048F252-5354-4985-8C93-EA5893985B06}" type="presOf" srcId="{C87AD959-DEE7-4553-A6E5-942E8DDA6FE2}" destId="{55770355-48FC-4975-8BE4-24E766BD9561}" srcOrd="1" destOrd="0" presId="urn:microsoft.com/office/officeart/2005/8/layout/hierarchy2"/>
    <dgm:cxn modelId="{B2C4AA0E-A93A-4953-B99F-3864BD9DE49F}" srcId="{6CC12359-3F9D-45BE-821B-C4DDFA7550B9}" destId="{6AAFDF8B-C12A-4E84-9825-2A19A53C0F46}" srcOrd="1" destOrd="0" parTransId="{C418DC60-937D-4D7A-AD13-4638CE266EBA}" sibTransId="{BF8363B9-FBA9-4729-9B71-08E56DADD61B}"/>
    <dgm:cxn modelId="{39EBE357-7EE1-4569-A478-0CE6535E1996}" type="presOf" srcId="{D268EF19-34B3-42FF-9122-75FC59DEA79C}" destId="{57361C96-8948-4F3C-B38A-7B1AADA87A3E}" srcOrd="0" destOrd="0" presId="urn:microsoft.com/office/officeart/2005/8/layout/hierarchy2"/>
    <dgm:cxn modelId="{EA30E366-7AD0-44C6-AB3D-2C62AD45FD02}" srcId="{6CC12359-3F9D-45BE-821B-C4DDFA7550B9}" destId="{1E2BE050-DF91-4E5E-86DA-CA3215D998ED}" srcOrd="0" destOrd="0" parTransId="{D2445E91-C1BA-4167-A432-90369ED4720C}" sibTransId="{4CED9263-9B21-4BF4-85D6-A35684873C5A}"/>
    <dgm:cxn modelId="{E93AF403-E669-4AF0-BB2E-9A6AC54654BC}" type="presOf" srcId="{6CC12359-3F9D-45BE-821B-C4DDFA7550B9}" destId="{09D672A8-A6AF-4888-AF2A-6DF9EC00FC09}" srcOrd="0" destOrd="0" presId="urn:microsoft.com/office/officeart/2005/8/layout/hierarchy2"/>
    <dgm:cxn modelId="{AA64C5BD-3A52-465D-A062-8424BE78A700}" srcId="{E116B632-FB4E-4FAA-8990-D8FCDD66D6B8}" destId="{6CC12359-3F9D-45BE-821B-C4DDFA7550B9}" srcOrd="0" destOrd="0" parTransId="{D53BB0DD-4DDF-4390-8014-14BF6A7CA1C8}" sibTransId="{3C84D1B5-21DD-444E-8B79-FF894627337C}"/>
    <dgm:cxn modelId="{058E2A1A-9BCE-4295-8D6A-2663B624DD1E}" type="presOf" srcId="{C418DC60-937D-4D7A-AD13-4638CE266EBA}" destId="{4B27C0D9-D9C6-4564-ACFC-62CDC0162DE9}" srcOrd="1" destOrd="0" presId="urn:microsoft.com/office/officeart/2005/8/layout/hierarchy2"/>
    <dgm:cxn modelId="{116E9D08-0E3F-4291-888E-E52D3551315D}" type="presOf" srcId="{6AAFDF8B-C12A-4E84-9825-2A19A53C0F46}" destId="{FA0F5D80-E71E-4966-91CE-55A138D6C84B}" srcOrd="0" destOrd="0" presId="urn:microsoft.com/office/officeart/2005/8/layout/hierarchy2"/>
    <dgm:cxn modelId="{6933BD98-AEB0-4402-A945-2650321C4577}" type="presOf" srcId="{D2445E91-C1BA-4167-A432-90369ED4720C}" destId="{34902774-2AE2-4637-8F27-6D9FDCB08A97}" srcOrd="0" destOrd="0" presId="urn:microsoft.com/office/officeart/2005/8/layout/hierarchy2"/>
    <dgm:cxn modelId="{CDD31AD3-EA8E-4020-A70D-F263FC4F6FF6}" type="presParOf" srcId="{A1AAF47D-509A-439C-A9CD-A182B6DC87D8}" destId="{6EDE1D40-DC29-4D4A-A0B5-31CD1713A51D}" srcOrd="0" destOrd="0" presId="urn:microsoft.com/office/officeart/2005/8/layout/hierarchy2"/>
    <dgm:cxn modelId="{37E1EAF2-AC02-43AC-87E3-EFAB3BB59836}" type="presParOf" srcId="{6EDE1D40-DC29-4D4A-A0B5-31CD1713A51D}" destId="{09D672A8-A6AF-4888-AF2A-6DF9EC00FC09}" srcOrd="0" destOrd="0" presId="urn:microsoft.com/office/officeart/2005/8/layout/hierarchy2"/>
    <dgm:cxn modelId="{5903E32F-FA19-47B9-BECE-15664D91623D}" type="presParOf" srcId="{6EDE1D40-DC29-4D4A-A0B5-31CD1713A51D}" destId="{08C59D9C-3D7F-48AD-848E-117650E607D8}" srcOrd="1" destOrd="0" presId="urn:microsoft.com/office/officeart/2005/8/layout/hierarchy2"/>
    <dgm:cxn modelId="{8529B813-8C5D-4B67-BED7-EC9AE9E4A7DB}" type="presParOf" srcId="{08C59D9C-3D7F-48AD-848E-117650E607D8}" destId="{34902774-2AE2-4637-8F27-6D9FDCB08A97}" srcOrd="0" destOrd="0" presId="urn:microsoft.com/office/officeart/2005/8/layout/hierarchy2"/>
    <dgm:cxn modelId="{0559337D-DE43-40AF-9D17-954E7FE1A7BB}" type="presParOf" srcId="{34902774-2AE2-4637-8F27-6D9FDCB08A97}" destId="{E2E27A24-7DB1-40A2-9EAB-DDF5B98B1016}" srcOrd="0" destOrd="0" presId="urn:microsoft.com/office/officeart/2005/8/layout/hierarchy2"/>
    <dgm:cxn modelId="{80603B4A-9C7B-46F0-BB2B-704578224042}" type="presParOf" srcId="{08C59D9C-3D7F-48AD-848E-117650E607D8}" destId="{C7EDB9E8-115C-4A7A-A1CF-8DF26DBE4700}" srcOrd="1" destOrd="0" presId="urn:microsoft.com/office/officeart/2005/8/layout/hierarchy2"/>
    <dgm:cxn modelId="{46B265B2-0E3A-497F-98D5-38DD9B1E7E13}" type="presParOf" srcId="{C7EDB9E8-115C-4A7A-A1CF-8DF26DBE4700}" destId="{5B968D37-EB92-4AA2-AC0F-6C8AD8714978}" srcOrd="0" destOrd="0" presId="urn:microsoft.com/office/officeart/2005/8/layout/hierarchy2"/>
    <dgm:cxn modelId="{4593D045-7E8F-4A84-AC7A-E5502A1A4D29}" type="presParOf" srcId="{C7EDB9E8-115C-4A7A-A1CF-8DF26DBE4700}" destId="{E0CA5950-6467-451A-8BD5-48B07888320C}" srcOrd="1" destOrd="0" presId="urn:microsoft.com/office/officeart/2005/8/layout/hierarchy2"/>
    <dgm:cxn modelId="{1681FC9B-0661-4FD3-A538-0D96B9BD6590}" type="presParOf" srcId="{08C59D9C-3D7F-48AD-848E-117650E607D8}" destId="{EE0BA5C1-A08F-4651-92EB-D9E94718C79D}" srcOrd="2" destOrd="0" presId="urn:microsoft.com/office/officeart/2005/8/layout/hierarchy2"/>
    <dgm:cxn modelId="{7B0730D9-A6CF-4285-A59D-328BF71BBB68}" type="presParOf" srcId="{EE0BA5C1-A08F-4651-92EB-D9E94718C79D}" destId="{4B27C0D9-D9C6-4564-ACFC-62CDC0162DE9}" srcOrd="0" destOrd="0" presId="urn:microsoft.com/office/officeart/2005/8/layout/hierarchy2"/>
    <dgm:cxn modelId="{1C622FCE-6484-4F9C-ACCF-D0525D581554}" type="presParOf" srcId="{08C59D9C-3D7F-48AD-848E-117650E607D8}" destId="{B25DEB7A-7195-4171-9846-C0FF1CA38356}" srcOrd="3" destOrd="0" presId="urn:microsoft.com/office/officeart/2005/8/layout/hierarchy2"/>
    <dgm:cxn modelId="{D192FCCD-1A00-4D2F-AA15-ED8E4C657BAE}" type="presParOf" srcId="{B25DEB7A-7195-4171-9846-C0FF1CA38356}" destId="{FA0F5D80-E71E-4966-91CE-55A138D6C84B}" srcOrd="0" destOrd="0" presId="urn:microsoft.com/office/officeart/2005/8/layout/hierarchy2"/>
    <dgm:cxn modelId="{156E898E-82F9-4F97-9BB5-2C9021733566}" type="presParOf" srcId="{B25DEB7A-7195-4171-9846-C0FF1CA38356}" destId="{001189E5-F849-4DB6-A3AE-88B276EE0A2A}" srcOrd="1" destOrd="0" presId="urn:microsoft.com/office/officeart/2005/8/layout/hierarchy2"/>
    <dgm:cxn modelId="{1FE4B30E-166D-4ECA-AA2E-B76AFBE7D044}" type="presParOf" srcId="{08C59D9C-3D7F-48AD-848E-117650E607D8}" destId="{9A6764B2-CA80-4FBC-B273-969FFD4A3BBF}" srcOrd="4" destOrd="0" presId="urn:microsoft.com/office/officeart/2005/8/layout/hierarchy2"/>
    <dgm:cxn modelId="{DD75C7D8-602C-4258-AACC-AA19ADD84FE6}" type="presParOf" srcId="{9A6764B2-CA80-4FBC-B273-969FFD4A3BBF}" destId="{55770355-48FC-4975-8BE4-24E766BD9561}" srcOrd="0" destOrd="0" presId="urn:microsoft.com/office/officeart/2005/8/layout/hierarchy2"/>
    <dgm:cxn modelId="{B5F3F377-43FC-4299-83C0-E981DE7FCBDD}" type="presParOf" srcId="{08C59D9C-3D7F-48AD-848E-117650E607D8}" destId="{319930E7-0376-4ED5-A81E-3BE4FD242408}" srcOrd="5" destOrd="0" presId="urn:microsoft.com/office/officeart/2005/8/layout/hierarchy2"/>
    <dgm:cxn modelId="{5B4D8C1E-9635-4838-BD20-B1F8B41B97AA}" type="presParOf" srcId="{319930E7-0376-4ED5-A81E-3BE4FD242408}" destId="{57361C96-8948-4F3C-B38A-7B1AADA87A3E}" srcOrd="0" destOrd="0" presId="urn:microsoft.com/office/officeart/2005/8/layout/hierarchy2"/>
    <dgm:cxn modelId="{DA350965-2DD2-4B40-97EB-E728937EF02D}" type="presParOf" srcId="{319930E7-0376-4ED5-A81E-3BE4FD242408}" destId="{A2D3224C-604A-4240-A74E-D036461F299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E3DDE1-2F90-44E1-A87F-184D72DCB493}" type="doc">
      <dgm:prSet loTypeId="urn:microsoft.com/office/officeart/2008/layout/RadialCluster" loCatId="relationship" qsTypeId="urn:microsoft.com/office/officeart/2005/8/quickstyle/simple1" qsCatId="simple" csTypeId="urn:microsoft.com/office/officeart/2005/8/colors/colorful4" csCatId="colorful" phldr="1"/>
      <dgm:spPr/>
      <dgm:t>
        <a:bodyPr/>
        <a:lstStyle/>
        <a:p>
          <a:endParaRPr lang="es-CO"/>
        </a:p>
      </dgm:t>
    </dgm:pt>
    <dgm:pt modelId="{30E050C5-80D0-4F07-A38D-37AFBDB5FA84}">
      <dgm:prSet phldrT="[Texto]"/>
      <dgm:spPr/>
      <dgm:t>
        <a:bodyPr/>
        <a:lstStyle/>
        <a:p>
          <a:r>
            <a:rPr lang="es-CO" dirty="0">
              <a:solidFill>
                <a:schemeClr val="tx1"/>
              </a:solidFill>
            </a:rPr>
            <a:t>El </a:t>
          </a:r>
          <a:r>
            <a:rPr lang="es-CO" b="1" dirty="0">
              <a:solidFill>
                <a:schemeClr val="tx1"/>
              </a:solidFill>
            </a:rPr>
            <a:t>mandato</a:t>
          </a:r>
          <a:r>
            <a:rPr lang="es-CO" dirty="0">
              <a:solidFill>
                <a:schemeClr val="tx1"/>
              </a:solidFill>
            </a:rPr>
            <a:t> de la Comisión es establecer y promover el reconocimiento de:</a:t>
          </a:r>
        </a:p>
      </dgm:t>
    </dgm:pt>
    <dgm:pt modelId="{446F0A13-A4E0-43E3-8A07-C768E61492C0}" type="parTrans" cxnId="{EFA4EEDD-111B-4660-8810-CD0F3035EC48}">
      <dgm:prSet/>
      <dgm:spPr/>
      <dgm:t>
        <a:bodyPr/>
        <a:lstStyle/>
        <a:p>
          <a:endParaRPr lang="es-CO">
            <a:solidFill>
              <a:schemeClr val="tx1"/>
            </a:solidFill>
          </a:endParaRPr>
        </a:p>
      </dgm:t>
    </dgm:pt>
    <dgm:pt modelId="{5B1F0DAE-0F8E-43A9-989A-2A81D5D5AB55}" type="sibTrans" cxnId="{EFA4EEDD-111B-4660-8810-CD0F3035EC48}">
      <dgm:prSet/>
      <dgm:spPr/>
      <dgm:t>
        <a:bodyPr/>
        <a:lstStyle/>
        <a:p>
          <a:endParaRPr lang="es-CO">
            <a:solidFill>
              <a:schemeClr val="tx1"/>
            </a:solidFill>
          </a:endParaRPr>
        </a:p>
      </dgm:t>
    </dgm:pt>
    <dgm:pt modelId="{88F1450D-2D56-4FC3-AAE5-F3F34AF7E8E2}">
      <dgm:prSet phldrT="[Texto]"/>
      <dgm:spPr/>
      <dgm:t>
        <a:bodyPr/>
        <a:lstStyle/>
        <a:p>
          <a:r>
            <a:rPr lang="es-CO" dirty="0">
              <a:solidFill>
                <a:schemeClr val="tx1"/>
              </a:solidFill>
            </a:rPr>
            <a:t>Responsabilidades Colectivas de Todos los actores del Conflicto</a:t>
          </a:r>
        </a:p>
      </dgm:t>
    </dgm:pt>
    <dgm:pt modelId="{798D49F0-F953-4276-BDC6-8BD0A4AD41A1}" type="parTrans" cxnId="{639ABB9B-4A48-489B-AE41-60E8F9F02099}">
      <dgm:prSet/>
      <dgm:spPr/>
      <dgm:t>
        <a:bodyPr/>
        <a:lstStyle/>
        <a:p>
          <a:endParaRPr lang="es-CO">
            <a:solidFill>
              <a:schemeClr val="tx1"/>
            </a:solidFill>
          </a:endParaRPr>
        </a:p>
      </dgm:t>
    </dgm:pt>
    <dgm:pt modelId="{AA577AC4-1C8C-42AD-A0D2-7F9CF2D76797}" type="sibTrans" cxnId="{639ABB9B-4A48-489B-AE41-60E8F9F02099}">
      <dgm:prSet/>
      <dgm:spPr/>
      <dgm:t>
        <a:bodyPr/>
        <a:lstStyle/>
        <a:p>
          <a:endParaRPr lang="es-CO">
            <a:solidFill>
              <a:schemeClr val="tx1"/>
            </a:solidFill>
          </a:endParaRPr>
        </a:p>
      </dgm:t>
    </dgm:pt>
    <dgm:pt modelId="{C0F4FB8D-A531-408E-85D7-D03A6756917F}">
      <dgm:prSet phldrT="[Texto]"/>
      <dgm:spPr/>
      <dgm:t>
        <a:bodyPr/>
        <a:lstStyle/>
        <a:p>
          <a:r>
            <a:rPr lang="es-CO" dirty="0">
              <a:solidFill>
                <a:schemeClr val="tx1"/>
              </a:solidFill>
            </a:rPr>
            <a:t>Impacto social y político del conflicto</a:t>
          </a:r>
        </a:p>
      </dgm:t>
    </dgm:pt>
    <dgm:pt modelId="{E0F3FFB4-C6A8-4E92-89A9-013956E221F7}" type="parTrans" cxnId="{A768D02D-FDD2-4A6F-860E-8950AE9FB008}">
      <dgm:prSet/>
      <dgm:spPr/>
      <dgm:t>
        <a:bodyPr/>
        <a:lstStyle/>
        <a:p>
          <a:endParaRPr lang="es-CO">
            <a:solidFill>
              <a:schemeClr val="tx1"/>
            </a:solidFill>
          </a:endParaRPr>
        </a:p>
      </dgm:t>
    </dgm:pt>
    <dgm:pt modelId="{FE21E2A0-A6E9-414D-98CC-5DC01F7AC6E5}" type="sibTrans" cxnId="{A768D02D-FDD2-4A6F-860E-8950AE9FB008}">
      <dgm:prSet/>
      <dgm:spPr/>
      <dgm:t>
        <a:bodyPr/>
        <a:lstStyle/>
        <a:p>
          <a:endParaRPr lang="es-CO">
            <a:solidFill>
              <a:schemeClr val="tx1"/>
            </a:solidFill>
          </a:endParaRPr>
        </a:p>
      </dgm:t>
    </dgm:pt>
    <dgm:pt modelId="{63557A08-0FF7-4263-BDC7-AAC318305467}">
      <dgm:prSet phldrT="[Texto]"/>
      <dgm:spPr/>
      <dgm:t>
        <a:bodyPr/>
        <a:lstStyle/>
        <a:p>
          <a:r>
            <a:rPr lang="es-CO" dirty="0">
              <a:solidFill>
                <a:schemeClr val="tx1"/>
              </a:solidFill>
            </a:rPr>
            <a:t>Impacto de conflicto en combatientes</a:t>
          </a:r>
        </a:p>
      </dgm:t>
    </dgm:pt>
    <dgm:pt modelId="{E749FA75-BBFA-4A79-B4DD-3F1B060D48E1}" type="parTrans" cxnId="{E1F584CD-AB6C-4C0A-8D66-F700089A96F1}">
      <dgm:prSet/>
      <dgm:spPr/>
      <dgm:t>
        <a:bodyPr/>
        <a:lstStyle/>
        <a:p>
          <a:endParaRPr lang="es-CO">
            <a:solidFill>
              <a:schemeClr val="tx1"/>
            </a:solidFill>
          </a:endParaRPr>
        </a:p>
      </dgm:t>
    </dgm:pt>
    <dgm:pt modelId="{CCBBD507-CB6A-411C-9577-44BEB3544FD5}" type="sibTrans" cxnId="{E1F584CD-AB6C-4C0A-8D66-F700089A96F1}">
      <dgm:prSet/>
      <dgm:spPr/>
      <dgm:t>
        <a:bodyPr/>
        <a:lstStyle/>
        <a:p>
          <a:endParaRPr lang="es-CO">
            <a:solidFill>
              <a:schemeClr val="tx1"/>
            </a:solidFill>
          </a:endParaRPr>
        </a:p>
      </dgm:t>
    </dgm:pt>
    <dgm:pt modelId="{3DEAAEBC-0A49-4A5C-8580-AACCC7DB676D}">
      <dgm:prSet/>
      <dgm:spPr/>
      <dgm:t>
        <a:bodyPr/>
        <a:lstStyle/>
        <a:p>
          <a:r>
            <a:rPr lang="es-CO" dirty="0">
              <a:solidFill>
                <a:schemeClr val="tx1"/>
              </a:solidFill>
            </a:rPr>
            <a:t>Procesos de transformación positiva de organizaciones e instituciones</a:t>
          </a:r>
        </a:p>
      </dgm:t>
    </dgm:pt>
    <dgm:pt modelId="{E04A3F39-3E1E-45DF-B05B-92DC22C26AC7}" type="parTrans" cxnId="{D6660895-076A-4716-9B9E-656361A76BCB}">
      <dgm:prSet/>
      <dgm:spPr/>
      <dgm:t>
        <a:bodyPr/>
        <a:lstStyle/>
        <a:p>
          <a:endParaRPr lang="es-CO">
            <a:solidFill>
              <a:schemeClr val="tx1"/>
            </a:solidFill>
          </a:endParaRPr>
        </a:p>
      </dgm:t>
    </dgm:pt>
    <dgm:pt modelId="{3BE2ADC9-1F4F-4FD0-B026-8FD979492142}" type="sibTrans" cxnId="{D6660895-076A-4716-9B9E-656361A76BCB}">
      <dgm:prSet/>
      <dgm:spPr/>
      <dgm:t>
        <a:bodyPr/>
        <a:lstStyle/>
        <a:p>
          <a:endParaRPr lang="es-CO">
            <a:solidFill>
              <a:schemeClr val="tx1"/>
            </a:solidFill>
          </a:endParaRPr>
        </a:p>
      </dgm:t>
    </dgm:pt>
    <dgm:pt modelId="{DD7DC782-28F3-4174-B57C-0A23BA2CDF6A}">
      <dgm:prSet/>
      <dgm:spPr/>
      <dgm:t>
        <a:bodyPr/>
        <a:lstStyle/>
        <a:p>
          <a:r>
            <a:rPr lang="es-CO" dirty="0">
              <a:solidFill>
                <a:schemeClr val="tx1"/>
              </a:solidFill>
            </a:rPr>
            <a:t>Procesos de fortalecimiento  de organizaciones y procesos de resilencia</a:t>
          </a:r>
        </a:p>
      </dgm:t>
    </dgm:pt>
    <dgm:pt modelId="{728EB378-2C09-4192-A87B-F7464042C47B}" type="parTrans" cxnId="{49F95CC8-C7EE-48A9-A345-58F76AD6A9D1}">
      <dgm:prSet/>
      <dgm:spPr/>
      <dgm:t>
        <a:bodyPr/>
        <a:lstStyle/>
        <a:p>
          <a:endParaRPr lang="es-CO">
            <a:solidFill>
              <a:schemeClr val="tx1"/>
            </a:solidFill>
          </a:endParaRPr>
        </a:p>
      </dgm:t>
    </dgm:pt>
    <dgm:pt modelId="{C7B1FB0B-09F7-4EA1-A3CA-EF87826F31A2}" type="sibTrans" cxnId="{49F95CC8-C7EE-48A9-A345-58F76AD6A9D1}">
      <dgm:prSet/>
      <dgm:spPr/>
      <dgm:t>
        <a:bodyPr/>
        <a:lstStyle/>
        <a:p>
          <a:endParaRPr lang="es-CO">
            <a:solidFill>
              <a:schemeClr val="tx1"/>
            </a:solidFill>
          </a:endParaRPr>
        </a:p>
      </dgm:t>
    </dgm:pt>
    <dgm:pt modelId="{7C0D491F-7EC9-452B-B440-1CDA61FF2D98}">
      <dgm:prSet/>
      <dgm:spPr/>
      <dgm:t>
        <a:bodyPr/>
        <a:lstStyle/>
        <a:p>
          <a:r>
            <a:rPr lang="es-CO" dirty="0">
              <a:solidFill>
                <a:schemeClr val="tx1"/>
              </a:solidFill>
            </a:rPr>
            <a:t>Orígenes y causas del conflicto </a:t>
          </a:r>
        </a:p>
      </dgm:t>
    </dgm:pt>
    <dgm:pt modelId="{318B34DB-DB5E-499C-AE2D-A7CDFFB215C5}" type="parTrans" cxnId="{07F9D343-7327-4E1A-BF03-E015F7B4968F}">
      <dgm:prSet/>
      <dgm:spPr/>
      <dgm:t>
        <a:bodyPr/>
        <a:lstStyle/>
        <a:p>
          <a:endParaRPr lang="es-CO">
            <a:solidFill>
              <a:schemeClr val="tx1"/>
            </a:solidFill>
          </a:endParaRPr>
        </a:p>
      </dgm:t>
    </dgm:pt>
    <dgm:pt modelId="{27A2B95F-2A0A-48D0-8904-D4B876ABD374}" type="sibTrans" cxnId="{07F9D343-7327-4E1A-BF03-E015F7B4968F}">
      <dgm:prSet/>
      <dgm:spPr/>
      <dgm:t>
        <a:bodyPr/>
        <a:lstStyle/>
        <a:p>
          <a:endParaRPr lang="es-CO">
            <a:solidFill>
              <a:schemeClr val="tx1"/>
            </a:solidFill>
          </a:endParaRPr>
        </a:p>
      </dgm:t>
    </dgm:pt>
    <dgm:pt modelId="{B5689D51-3ABF-4621-9B75-F20400033698}">
      <dgm:prSet/>
      <dgm:spPr/>
      <dgm:t>
        <a:bodyPr/>
        <a:lstStyle/>
        <a:p>
          <a:r>
            <a:rPr lang="es-CO" dirty="0">
              <a:solidFill>
                <a:schemeClr val="tx1"/>
              </a:solidFill>
            </a:rPr>
            <a:t>Graves violaciones a los DDHH y al DIH</a:t>
          </a:r>
        </a:p>
      </dgm:t>
    </dgm:pt>
    <dgm:pt modelId="{6D1B5580-3717-4E5F-A312-7091C976D2B2}" type="parTrans" cxnId="{C03C1F47-20E1-4358-B4BF-C3D497D87E8C}">
      <dgm:prSet/>
      <dgm:spPr/>
      <dgm:t>
        <a:bodyPr/>
        <a:lstStyle/>
        <a:p>
          <a:endParaRPr lang="es-CO">
            <a:solidFill>
              <a:schemeClr val="tx1"/>
            </a:solidFill>
          </a:endParaRPr>
        </a:p>
      </dgm:t>
    </dgm:pt>
    <dgm:pt modelId="{64D0DFF2-A50B-4A1B-B00E-0DF413AEBD9A}" type="sibTrans" cxnId="{C03C1F47-20E1-4358-B4BF-C3D497D87E8C}">
      <dgm:prSet/>
      <dgm:spPr/>
      <dgm:t>
        <a:bodyPr/>
        <a:lstStyle/>
        <a:p>
          <a:endParaRPr lang="es-CO">
            <a:solidFill>
              <a:schemeClr val="tx1"/>
            </a:solidFill>
          </a:endParaRPr>
        </a:p>
      </dgm:t>
    </dgm:pt>
    <dgm:pt modelId="{B3632884-4627-4C28-A937-B709BB6F4F1A}" type="pres">
      <dgm:prSet presAssocID="{79E3DDE1-2F90-44E1-A87F-184D72DCB493}" presName="Name0" presStyleCnt="0">
        <dgm:presLayoutVars>
          <dgm:chMax val="1"/>
          <dgm:chPref val="1"/>
          <dgm:dir/>
          <dgm:animOne val="branch"/>
          <dgm:animLvl val="lvl"/>
        </dgm:presLayoutVars>
      </dgm:prSet>
      <dgm:spPr/>
    </dgm:pt>
    <dgm:pt modelId="{D2551436-EC77-4D91-8E12-29CE7ABBA1B3}" type="pres">
      <dgm:prSet presAssocID="{30E050C5-80D0-4F07-A38D-37AFBDB5FA84}" presName="singleCycle" presStyleCnt="0"/>
      <dgm:spPr/>
    </dgm:pt>
    <dgm:pt modelId="{2B54A0EE-D0C9-4ECD-BF1E-387FBDC7DB28}" type="pres">
      <dgm:prSet presAssocID="{30E050C5-80D0-4F07-A38D-37AFBDB5FA84}" presName="singleCenter" presStyleLbl="node1" presStyleIdx="0" presStyleCnt="8">
        <dgm:presLayoutVars>
          <dgm:chMax val="7"/>
          <dgm:chPref val="7"/>
        </dgm:presLayoutVars>
      </dgm:prSet>
      <dgm:spPr/>
    </dgm:pt>
    <dgm:pt modelId="{4DC6331B-AC19-4AA5-BC07-9CEFF4B40273}" type="pres">
      <dgm:prSet presAssocID="{798D49F0-F953-4276-BDC6-8BD0A4AD41A1}" presName="Name56" presStyleLbl="parChTrans1D2" presStyleIdx="0" presStyleCnt="7"/>
      <dgm:spPr/>
    </dgm:pt>
    <dgm:pt modelId="{E10FC330-A3DE-4678-8054-D0A95F927F14}" type="pres">
      <dgm:prSet presAssocID="{88F1450D-2D56-4FC3-AAE5-F3F34AF7E8E2}" presName="text0" presStyleLbl="node1" presStyleIdx="1" presStyleCnt="8" custScaleX="118456">
        <dgm:presLayoutVars>
          <dgm:bulletEnabled val="1"/>
        </dgm:presLayoutVars>
      </dgm:prSet>
      <dgm:spPr/>
    </dgm:pt>
    <dgm:pt modelId="{CFAD058F-A8D1-4463-AA41-DAC74345AF3E}" type="pres">
      <dgm:prSet presAssocID="{E0F3FFB4-C6A8-4E92-89A9-013956E221F7}" presName="Name56" presStyleLbl="parChTrans1D2" presStyleIdx="1" presStyleCnt="7"/>
      <dgm:spPr/>
    </dgm:pt>
    <dgm:pt modelId="{E8C4D066-5490-4F58-AA9E-EDC825202BCF}" type="pres">
      <dgm:prSet presAssocID="{C0F4FB8D-A531-408E-85D7-D03A6756917F}" presName="text0" presStyleLbl="node1" presStyleIdx="2" presStyleCnt="8">
        <dgm:presLayoutVars>
          <dgm:bulletEnabled val="1"/>
        </dgm:presLayoutVars>
      </dgm:prSet>
      <dgm:spPr/>
    </dgm:pt>
    <dgm:pt modelId="{99286082-5967-4883-892D-9926B2CC3466}" type="pres">
      <dgm:prSet presAssocID="{E749FA75-BBFA-4A79-B4DD-3F1B060D48E1}" presName="Name56" presStyleLbl="parChTrans1D2" presStyleIdx="2" presStyleCnt="7"/>
      <dgm:spPr/>
    </dgm:pt>
    <dgm:pt modelId="{DC454562-9594-4D3E-A624-4B46AC41977E}" type="pres">
      <dgm:prSet presAssocID="{63557A08-0FF7-4263-BDC7-AAC318305467}" presName="text0" presStyleLbl="node1" presStyleIdx="3" presStyleCnt="8">
        <dgm:presLayoutVars>
          <dgm:bulletEnabled val="1"/>
        </dgm:presLayoutVars>
      </dgm:prSet>
      <dgm:spPr/>
    </dgm:pt>
    <dgm:pt modelId="{8D305E97-CD86-41D7-90F6-C30478D2AA47}" type="pres">
      <dgm:prSet presAssocID="{E04A3F39-3E1E-45DF-B05B-92DC22C26AC7}" presName="Name56" presStyleLbl="parChTrans1D2" presStyleIdx="3" presStyleCnt="7"/>
      <dgm:spPr/>
    </dgm:pt>
    <dgm:pt modelId="{4F147BB8-706E-4219-8FC0-91159D2EEF43}" type="pres">
      <dgm:prSet presAssocID="{3DEAAEBC-0A49-4A5C-8580-AACCC7DB676D}" presName="text0" presStyleLbl="node1" presStyleIdx="4" presStyleCnt="8" custScaleX="119275">
        <dgm:presLayoutVars>
          <dgm:bulletEnabled val="1"/>
        </dgm:presLayoutVars>
      </dgm:prSet>
      <dgm:spPr/>
    </dgm:pt>
    <dgm:pt modelId="{E6FDDEED-51A7-418C-9A29-781F9D1AE29E}" type="pres">
      <dgm:prSet presAssocID="{728EB378-2C09-4192-A87B-F7464042C47B}" presName="Name56" presStyleLbl="parChTrans1D2" presStyleIdx="4" presStyleCnt="7"/>
      <dgm:spPr/>
    </dgm:pt>
    <dgm:pt modelId="{2EF43AA3-2CE5-429C-A402-2B89B9D81924}" type="pres">
      <dgm:prSet presAssocID="{DD7DC782-28F3-4174-B57C-0A23BA2CDF6A}" presName="text0" presStyleLbl="node1" presStyleIdx="5" presStyleCnt="8" custScaleX="152837">
        <dgm:presLayoutVars>
          <dgm:bulletEnabled val="1"/>
        </dgm:presLayoutVars>
      </dgm:prSet>
      <dgm:spPr/>
    </dgm:pt>
    <dgm:pt modelId="{1E0DF533-2980-46F2-8F9E-FF1D8CF42A17}" type="pres">
      <dgm:prSet presAssocID="{318B34DB-DB5E-499C-AE2D-A7CDFFB215C5}" presName="Name56" presStyleLbl="parChTrans1D2" presStyleIdx="5" presStyleCnt="7"/>
      <dgm:spPr/>
    </dgm:pt>
    <dgm:pt modelId="{C426346C-740B-4ECE-8572-1ECC7D57CA21}" type="pres">
      <dgm:prSet presAssocID="{7C0D491F-7EC9-452B-B440-1CDA61FF2D98}" presName="text0" presStyleLbl="node1" presStyleIdx="6" presStyleCnt="8">
        <dgm:presLayoutVars>
          <dgm:bulletEnabled val="1"/>
        </dgm:presLayoutVars>
      </dgm:prSet>
      <dgm:spPr/>
    </dgm:pt>
    <dgm:pt modelId="{C93E21E4-53B6-4F41-BFF7-BC0DBE0B13F9}" type="pres">
      <dgm:prSet presAssocID="{6D1B5580-3717-4E5F-A312-7091C976D2B2}" presName="Name56" presStyleLbl="parChTrans1D2" presStyleIdx="6" presStyleCnt="7"/>
      <dgm:spPr/>
    </dgm:pt>
    <dgm:pt modelId="{F4F6CC37-C567-4130-A1B8-766DCA585CA6}" type="pres">
      <dgm:prSet presAssocID="{B5689D51-3ABF-4621-9B75-F20400033698}" presName="text0" presStyleLbl="node1" presStyleIdx="7" presStyleCnt="8">
        <dgm:presLayoutVars>
          <dgm:bulletEnabled val="1"/>
        </dgm:presLayoutVars>
      </dgm:prSet>
      <dgm:spPr/>
    </dgm:pt>
  </dgm:ptLst>
  <dgm:cxnLst>
    <dgm:cxn modelId="{C03C1F47-20E1-4358-B4BF-C3D497D87E8C}" srcId="{30E050C5-80D0-4F07-A38D-37AFBDB5FA84}" destId="{B5689D51-3ABF-4621-9B75-F20400033698}" srcOrd="6" destOrd="0" parTransId="{6D1B5580-3717-4E5F-A312-7091C976D2B2}" sibTransId="{64D0DFF2-A50B-4A1B-B00E-0DF413AEBD9A}"/>
    <dgm:cxn modelId="{492D3BB8-4C71-064D-953B-7C1833B17187}" type="presOf" srcId="{7C0D491F-7EC9-452B-B440-1CDA61FF2D98}" destId="{C426346C-740B-4ECE-8572-1ECC7D57CA21}" srcOrd="0" destOrd="0" presId="urn:microsoft.com/office/officeart/2008/layout/RadialCluster"/>
    <dgm:cxn modelId="{855F4913-74EF-7E42-86EC-576CB63B3198}" type="presOf" srcId="{30E050C5-80D0-4F07-A38D-37AFBDB5FA84}" destId="{2B54A0EE-D0C9-4ECD-BF1E-387FBDC7DB28}" srcOrd="0" destOrd="0" presId="urn:microsoft.com/office/officeart/2008/layout/RadialCluster"/>
    <dgm:cxn modelId="{10DD8EB7-E21C-374D-80F3-54394F6CA03E}" type="presOf" srcId="{E0F3FFB4-C6A8-4E92-89A9-013956E221F7}" destId="{CFAD058F-A8D1-4463-AA41-DAC74345AF3E}" srcOrd="0" destOrd="0" presId="urn:microsoft.com/office/officeart/2008/layout/RadialCluster"/>
    <dgm:cxn modelId="{6876F0FC-D0F8-C44F-AE1A-60A8D92AE47F}" type="presOf" srcId="{DD7DC782-28F3-4174-B57C-0A23BA2CDF6A}" destId="{2EF43AA3-2CE5-429C-A402-2B89B9D81924}" srcOrd="0" destOrd="0" presId="urn:microsoft.com/office/officeart/2008/layout/RadialCluster"/>
    <dgm:cxn modelId="{AAE7A78C-BFBA-8349-B205-F40A6F0AADE4}" type="presOf" srcId="{79E3DDE1-2F90-44E1-A87F-184D72DCB493}" destId="{B3632884-4627-4C28-A937-B709BB6F4F1A}" srcOrd="0" destOrd="0" presId="urn:microsoft.com/office/officeart/2008/layout/RadialCluster"/>
    <dgm:cxn modelId="{4F0BE217-0F57-5C45-A4F9-570A61DBF68C}" type="presOf" srcId="{C0F4FB8D-A531-408E-85D7-D03A6756917F}" destId="{E8C4D066-5490-4F58-AA9E-EDC825202BCF}" srcOrd="0" destOrd="0" presId="urn:microsoft.com/office/officeart/2008/layout/RadialCluster"/>
    <dgm:cxn modelId="{C77153A0-3CA9-2C42-B6C2-7F653458ADC1}" type="presOf" srcId="{728EB378-2C09-4192-A87B-F7464042C47B}" destId="{E6FDDEED-51A7-418C-9A29-781F9D1AE29E}" srcOrd="0" destOrd="0" presId="urn:microsoft.com/office/officeart/2008/layout/RadialCluster"/>
    <dgm:cxn modelId="{90824799-C0F2-4040-9E1A-6504DF527F5E}" type="presOf" srcId="{63557A08-0FF7-4263-BDC7-AAC318305467}" destId="{DC454562-9594-4D3E-A624-4B46AC41977E}" srcOrd="0" destOrd="0" presId="urn:microsoft.com/office/officeart/2008/layout/RadialCluster"/>
    <dgm:cxn modelId="{E1F584CD-AB6C-4C0A-8D66-F700089A96F1}" srcId="{30E050C5-80D0-4F07-A38D-37AFBDB5FA84}" destId="{63557A08-0FF7-4263-BDC7-AAC318305467}" srcOrd="2" destOrd="0" parTransId="{E749FA75-BBFA-4A79-B4DD-3F1B060D48E1}" sibTransId="{CCBBD507-CB6A-411C-9577-44BEB3544FD5}"/>
    <dgm:cxn modelId="{3FD2BD9A-150B-5247-BABF-C503E148F103}" type="presOf" srcId="{798D49F0-F953-4276-BDC6-8BD0A4AD41A1}" destId="{4DC6331B-AC19-4AA5-BC07-9CEFF4B40273}" srcOrd="0" destOrd="0" presId="urn:microsoft.com/office/officeart/2008/layout/RadialCluster"/>
    <dgm:cxn modelId="{31570856-F8E8-154E-A867-95F5B79FC300}" type="presOf" srcId="{6D1B5580-3717-4E5F-A312-7091C976D2B2}" destId="{C93E21E4-53B6-4F41-BFF7-BC0DBE0B13F9}" srcOrd="0" destOrd="0" presId="urn:microsoft.com/office/officeart/2008/layout/RadialCluster"/>
    <dgm:cxn modelId="{07F9D343-7327-4E1A-BF03-E015F7B4968F}" srcId="{30E050C5-80D0-4F07-A38D-37AFBDB5FA84}" destId="{7C0D491F-7EC9-452B-B440-1CDA61FF2D98}" srcOrd="5" destOrd="0" parTransId="{318B34DB-DB5E-499C-AE2D-A7CDFFB215C5}" sibTransId="{27A2B95F-2A0A-48D0-8904-D4B876ABD374}"/>
    <dgm:cxn modelId="{ED58E663-0232-5F47-97DF-A0605C6D6949}" type="presOf" srcId="{E749FA75-BBFA-4A79-B4DD-3F1B060D48E1}" destId="{99286082-5967-4883-892D-9926B2CC3466}" srcOrd="0" destOrd="0" presId="urn:microsoft.com/office/officeart/2008/layout/RadialCluster"/>
    <dgm:cxn modelId="{298712F4-4055-9E4A-9339-F66402D2E05F}" type="presOf" srcId="{3DEAAEBC-0A49-4A5C-8580-AACCC7DB676D}" destId="{4F147BB8-706E-4219-8FC0-91159D2EEF43}" srcOrd="0" destOrd="0" presId="urn:microsoft.com/office/officeart/2008/layout/RadialCluster"/>
    <dgm:cxn modelId="{D6660895-076A-4716-9B9E-656361A76BCB}" srcId="{30E050C5-80D0-4F07-A38D-37AFBDB5FA84}" destId="{3DEAAEBC-0A49-4A5C-8580-AACCC7DB676D}" srcOrd="3" destOrd="0" parTransId="{E04A3F39-3E1E-45DF-B05B-92DC22C26AC7}" sibTransId="{3BE2ADC9-1F4F-4FD0-B026-8FD979492142}"/>
    <dgm:cxn modelId="{639ABB9B-4A48-489B-AE41-60E8F9F02099}" srcId="{30E050C5-80D0-4F07-A38D-37AFBDB5FA84}" destId="{88F1450D-2D56-4FC3-AAE5-F3F34AF7E8E2}" srcOrd="0" destOrd="0" parTransId="{798D49F0-F953-4276-BDC6-8BD0A4AD41A1}" sibTransId="{AA577AC4-1C8C-42AD-A0D2-7F9CF2D76797}"/>
    <dgm:cxn modelId="{8D7BF8B2-1644-0A4E-9547-519EDA5D1009}" type="presOf" srcId="{B5689D51-3ABF-4621-9B75-F20400033698}" destId="{F4F6CC37-C567-4130-A1B8-766DCA585CA6}" srcOrd="0" destOrd="0" presId="urn:microsoft.com/office/officeart/2008/layout/RadialCluster"/>
    <dgm:cxn modelId="{B38F54A1-1D67-4B4B-9DC9-FE1318A636FB}" type="presOf" srcId="{E04A3F39-3E1E-45DF-B05B-92DC22C26AC7}" destId="{8D305E97-CD86-41D7-90F6-C30478D2AA47}" srcOrd="0" destOrd="0" presId="urn:microsoft.com/office/officeart/2008/layout/RadialCluster"/>
    <dgm:cxn modelId="{EFA4EEDD-111B-4660-8810-CD0F3035EC48}" srcId="{79E3DDE1-2F90-44E1-A87F-184D72DCB493}" destId="{30E050C5-80D0-4F07-A38D-37AFBDB5FA84}" srcOrd="0" destOrd="0" parTransId="{446F0A13-A4E0-43E3-8A07-C768E61492C0}" sibTransId="{5B1F0DAE-0F8E-43A9-989A-2A81D5D5AB55}"/>
    <dgm:cxn modelId="{ECB320F3-E57D-0844-8066-F68EA3452300}" type="presOf" srcId="{88F1450D-2D56-4FC3-AAE5-F3F34AF7E8E2}" destId="{E10FC330-A3DE-4678-8054-D0A95F927F14}" srcOrd="0" destOrd="0" presId="urn:microsoft.com/office/officeart/2008/layout/RadialCluster"/>
    <dgm:cxn modelId="{3CA30E6E-895D-5A48-A57C-87D38CE46177}" type="presOf" srcId="{318B34DB-DB5E-499C-AE2D-A7CDFFB215C5}" destId="{1E0DF533-2980-46F2-8F9E-FF1D8CF42A17}" srcOrd="0" destOrd="0" presId="urn:microsoft.com/office/officeart/2008/layout/RadialCluster"/>
    <dgm:cxn modelId="{49F95CC8-C7EE-48A9-A345-58F76AD6A9D1}" srcId="{30E050C5-80D0-4F07-A38D-37AFBDB5FA84}" destId="{DD7DC782-28F3-4174-B57C-0A23BA2CDF6A}" srcOrd="4" destOrd="0" parTransId="{728EB378-2C09-4192-A87B-F7464042C47B}" sibTransId="{C7B1FB0B-09F7-4EA1-A3CA-EF87826F31A2}"/>
    <dgm:cxn modelId="{A768D02D-FDD2-4A6F-860E-8950AE9FB008}" srcId="{30E050C5-80D0-4F07-A38D-37AFBDB5FA84}" destId="{C0F4FB8D-A531-408E-85D7-D03A6756917F}" srcOrd="1" destOrd="0" parTransId="{E0F3FFB4-C6A8-4E92-89A9-013956E221F7}" sibTransId="{FE21E2A0-A6E9-414D-98CC-5DC01F7AC6E5}"/>
    <dgm:cxn modelId="{960ABBC3-7330-0747-8C08-14F2348804B6}" type="presParOf" srcId="{B3632884-4627-4C28-A937-B709BB6F4F1A}" destId="{D2551436-EC77-4D91-8E12-29CE7ABBA1B3}" srcOrd="0" destOrd="0" presId="urn:microsoft.com/office/officeart/2008/layout/RadialCluster"/>
    <dgm:cxn modelId="{6B79BC68-9CBC-3743-9196-E35B0C21C0AC}" type="presParOf" srcId="{D2551436-EC77-4D91-8E12-29CE7ABBA1B3}" destId="{2B54A0EE-D0C9-4ECD-BF1E-387FBDC7DB28}" srcOrd="0" destOrd="0" presId="urn:microsoft.com/office/officeart/2008/layout/RadialCluster"/>
    <dgm:cxn modelId="{03B70677-E070-AB4C-83AA-B4099338ED09}" type="presParOf" srcId="{D2551436-EC77-4D91-8E12-29CE7ABBA1B3}" destId="{4DC6331B-AC19-4AA5-BC07-9CEFF4B40273}" srcOrd="1" destOrd="0" presId="urn:microsoft.com/office/officeart/2008/layout/RadialCluster"/>
    <dgm:cxn modelId="{0E045C89-23A6-604A-B176-478120DA1BF7}" type="presParOf" srcId="{D2551436-EC77-4D91-8E12-29CE7ABBA1B3}" destId="{E10FC330-A3DE-4678-8054-D0A95F927F14}" srcOrd="2" destOrd="0" presId="urn:microsoft.com/office/officeart/2008/layout/RadialCluster"/>
    <dgm:cxn modelId="{5B38A0C4-B13A-F54E-AE96-F38B1958D3E6}" type="presParOf" srcId="{D2551436-EC77-4D91-8E12-29CE7ABBA1B3}" destId="{CFAD058F-A8D1-4463-AA41-DAC74345AF3E}" srcOrd="3" destOrd="0" presId="urn:microsoft.com/office/officeart/2008/layout/RadialCluster"/>
    <dgm:cxn modelId="{F15648BB-42C7-284D-8C0C-275D5334E4DB}" type="presParOf" srcId="{D2551436-EC77-4D91-8E12-29CE7ABBA1B3}" destId="{E8C4D066-5490-4F58-AA9E-EDC825202BCF}" srcOrd="4" destOrd="0" presId="urn:microsoft.com/office/officeart/2008/layout/RadialCluster"/>
    <dgm:cxn modelId="{CC8B1585-CE03-FF4A-93C1-66E4CFC63165}" type="presParOf" srcId="{D2551436-EC77-4D91-8E12-29CE7ABBA1B3}" destId="{99286082-5967-4883-892D-9926B2CC3466}" srcOrd="5" destOrd="0" presId="urn:microsoft.com/office/officeart/2008/layout/RadialCluster"/>
    <dgm:cxn modelId="{66AFB6A4-67E8-2B46-B297-0125F080AE29}" type="presParOf" srcId="{D2551436-EC77-4D91-8E12-29CE7ABBA1B3}" destId="{DC454562-9594-4D3E-A624-4B46AC41977E}" srcOrd="6" destOrd="0" presId="urn:microsoft.com/office/officeart/2008/layout/RadialCluster"/>
    <dgm:cxn modelId="{0859580E-2B46-B240-AEB8-87508CE70998}" type="presParOf" srcId="{D2551436-EC77-4D91-8E12-29CE7ABBA1B3}" destId="{8D305E97-CD86-41D7-90F6-C30478D2AA47}" srcOrd="7" destOrd="0" presId="urn:microsoft.com/office/officeart/2008/layout/RadialCluster"/>
    <dgm:cxn modelId="{B66B6FF3-485E-7E4E-A55C-5BDDC855CFDA}" type="presParOf" srcId="{D2551436-EC77-4D91-8E12-29CE7ABBA1B3}" destId="{4F147BB8-706E-4219-8FC0-91159D2EEF43}" srcOrd="8" destOrd="0" presId="urn:microsoft.com/office/officeart/2008/layout/RadialCluster"/>
    <dgm:cxn modelId="{CEA1D50D-ADD4-5A4A-B471-39AD3A89F7E8}" type="presParOf" srcId="{D2551436-EC77-4D91-8E12-29CE7ABBA1B3}" destId="{E6FDDEED-51A7-418C-9A29-781F9D1AE29E}" srcOrd="9" destOrd="0" presId="urn:microsoft.com/office/officeart/2008/layout/RadialCluster"/>
    <dgm:cxn modelId="{593ECE86-D8FE-2D4D-84CB-F7FB6C408957}" type="presParOf" srcId="{D2551436-EC77-4D91-8E12-29CE7ABBA1B3}" destId="{2EF43AA3-2CE5-429C-A402-2B89B9D81924}" srcOrd="10" destOrd="0" presId="urn:microsoft.com/office/officeart/2008/layout/RadialCluster"/>
    <dgm:cxn modelId="{8C1E8D5A-A127-9548-AAF1-6EC72098B915}" type="presParOf" srcId="{D2551436-EC77-4D91-8E12-29CE7ABBA1B3}" destId="{1E0DF533-2980-46F2-8F9E-FF1D8CF42A17}" srcOrd="11" destOrd="0" presId="urn:microsoft.com/office/officeart/2008/layout/RadialCluster"/>
    <dgm:cxn modelId="{94235328-29DE-D74D-85A5-D42AF931587F}" type="presParOf" srcId="{D2551436-EC77-4D91-8E12-29CE7ABBA1B3}" destId="{C426346C-740B-4ECE-8572-1ECC7D57CA21}" srcOrd="12" destOrd="0" presId="urn:microsoft.com/office/officeart/2008/layout/RadialCluster"/>
    <dgm:cxn modelId="{8B2F7F36-3335-BB4F-B605-26B04E8B53AE}" type="presParOf" srcId="{D2551436-EC77-4D91-8E12-29CE7ABBA1B3}" destId="{C93E21E4-53B6-4F41-BFF7-BC0DBE0B13F9}" srcOrd="13" destOrd="0" presId="urn:microsoft.com/office/officeart/2008/layout/RadialCluster"/>
    <dgm:cxn modelId="{953D6200-6503-DE41-A7DB-E29DBB6D101E}" type="presParOf" srcId="{D2551436-EC77-4D91-8E12-29CE7ABBA1B3}" destId="{F4F6CC37-C567-4130-A1B8-766DCA585CA6}"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CADF28-D3C6-418F-B472-B0518C93C46E}"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s-CO"/>
        </a:p>
      </dgm:t>
    </dgm:pt>
    <dgm:pt modelId="{62FE36F5-32AF-4B28-BF03-06F4F4D10B88}">
      <dgm:prSet phldrT="[Texto]" custT="1"/>
      <dgm:spPr/>
      <dgm:t>
        <a:bodyPr/>
        <a:lstStyle/>
        <a:p>
          <a:r>
            <a:rPr lang="es-CO" sz="2000" dirty="0"/>
            <a:t>¿Qué es la Unidad de Búsqueda de Personas dadas por Desaparecidas?</a:t>
          </a:r>
        </a:p>
      </dgm:t>
    </dgm:pt>
    <dgm:pt modelId="{94594328-30E2-451E-8C52-DE88F407F81E}" type="parTrans" cxnId="{F0DD8690-501F-4B53-B72F-E4EB7386A5E6}">
      <dgm:prSet/>
      <dgm:spPr/>
      <dgm:t>
        <a:bodyPr/>
        <a:lstStyle/>
        <a:p>
          <a:endParaRPr lang="es-CO"/>
        </a:p>
      </dgm:t>
    </dgm:pt>
    <dgm:pt modelId="{1C2AF56F-2D67-4B99-A0C4-FC78F8B54E5A}" type="sibTrans" cxnId="{F0DD8690-501F-4B53-B72F-E4EB7386A5E6}">
      <dgm:prSet/>
      <dgm:spPr/>
      <dgm:t>
        <a:bodyPr/>
        <a:lstStyle/>
        <a:p>
          <a:endParaRPr lang="es-CO"/>
        </a:p>
      </dgm:t>
    </dgm:pt>
    <dgm:pt modelId="{2BB88C6B-E6B8-4227-8601-247A26908A5B}">
      <dgm:prSet phldrT="[Texto]" custT="1"/>
      <dgm:spPr/>
      <dgm:t>
        <a:bodyPr/>
        <a:lstStyle/>
        <a:p>
          <a:r>
            <a:rPr lang="es-CO" sz="1600" dirty="0">
              <a:solidFill>
                <a:schemeClr val="tx1"/>
              </a:solidFill>
            </a:rPr>
            <a:t>Unidad especial con carácter excepcional y transitorio para la búsqueda de personas desaparecidas</a:t>
          </a:r>
        </a:p>
      </dgm:t>
    </dgm:pt>
    <dgm:pt modelId="{F6C19EE3-8CD2-4B1E-985E-02CB2A64B28E}" type="parTrans" cxnId="{C4ADB25C-8EB9-430A-8717-BBC4E3943596}">
      <dgm:prSet/>
      <dgm:spPr/>
      <dgm:t>
        <a:bodyPr/>
        <a:lstStyle/>
        <a:p>
          <a:endParaRPr lang="es-CO"/>
        </a:p>
      </dgm:t>
    </dgm:pt>
    <dgm:pt modelId="{CC2555A7-75A8-4162-9562-06F425FC9C57}" type="sibTrans" cxnId="{C4ADB25C-8EB9-430A-8717-BBC4E3943596}">
      <dgm:prSet/>
      <dgm:spPr/>
      <dgm:t>
        <a:bodyPr/>
        <a:lstStyle/>
        <a:p>
          <a:endParaRPr lang="es-CO"/>
        </a:p>
      </dgm:t>
    </dgm:pt>
    <dgm:pt modelId="{DB61C0B2-A35A-4652-888D-130EE9880F21}">
      <dgm:prSet phldrT="[Texto]" custT="1"/>
      <dgm:spPr/>
      <dgm:t>
        <a:bodyPr/>
        <a:lstStyle/>
        <a:p>
          <a:r>
            <a:rPr lang="es-CO" sz="2000" dirty="0"/>
            <a:t>Objetivo</a:t>
          </a:r>
        </a:p>
      </dgm:t>
    </dgm:pt>
    <dgm:pt modelId="{607D487D-4002-409A-83AC-6F6A70453FA6}" type="parTrans" cxnId="{BBE77FB3-5096-4026-80E2-D5872A2B7873}">
      <dgm:prSet/>
      <dgm:spPr/>
      <dgm:t>
        <a:bodyPr/>
        <a:lstStyle/>
        <a:p>
          <a:endParaRPr lang="es-CO"/>
        </a:p>
      </dgm:t>
    </dgm:pt>
    <dgm:pt modelId="{B5F760B1-5402-4435-A78D-01855105E1CE}" type="sibTrans" cxnId="{BBE77FB3-5096-4026-80E2-D5872A2B7873}">
      <dgm:prSet/>
      <dgm:spPr/>
      <dgm:t>
        <a:bodyPr/>
        <a:lstStyle/>
        <a:p>
          <a:endParaRPr lang="es-CO"/>
        </a:p>
      </dgm:t>
    </dgm:pt>
    <dgm:pt modelId="{3FD6D0BE-6069-4E2D-A074-C7776C6AF3F7}">
      <dgm:prSet phldrT="[Texto]" custT="1"/>
      <dgm:spPr/>
      <dgm:t>
        <a:bodyPr/>
        <a:lstStyle/>
        <a:p>
          <a:r>
            <a:rPr lang="es-CO" sz="1600"/>
            <a:t>Dirigir, coordinar y contribuir a la implementación de acciones humanitarias encaminadas a la búsqueda y localización  de personas desaparecidas. </a:t>
          </a:r>
        </a:p>
      </dgm:t>
    </dgm:pt>
    <dgm:pt modelId="{489B8BBD-4B50-46AF-BF84-BA156ADF495B}" type="parTrans" cxnId="{CA3E6FC8-C5C3-417C-B273-6474E2D27155}">
      <dgm:prSet/>
      <dgm:spPr/>
      <dgm:t>
        <a:bodyPr/>
        <a:lstStyle/>
        <a:p>
          <a:endParaRPr lang="es-CO"/>
        </a:p>
      </dgm:t>
    </dgm:pt>
    <dgm:pt modelId="{399880F7-B8AA-468A-A441-5D595F9980E5}" type="sibTrans" cxnId="{CA3E6FC8-C5C3-417C-B273-6474E2D27155}">
      <dgm:prSet/>
      <dgm:spPr/>
      <dgm:t>
        <a:bodyPr/>
        <a:lstStyle/>
        <a:p>
          <a:endParaRPr lang="es-CO"/>
        </a:p>
      </dgm:t>
    </dgm:pt>
    <dgm:pt modelId="{777D504F-EF36-4EE8-9D0E-EE676B55BCED}">
      <dgm:prSet/>
      <dgm:spPr/>
      <dgm:t>
        <a:bodyPr/>
        <a:lstStyle/>
        <a:p>
          <a:endParaRPr lang="es-CO"/>
        </a:p>
      </dgm:t>
    </dgm:pt>
    <dgm:pt modelId="{986BF2AE-4582-4894-BA26-FA1AF70E76BA}" type="parTrans" cxnId="{E7B78CE1-4BC0-48F0-B6D6-322364E9A3C1}">
      <dgm:prSet/>
      <dgm:spPr/>
      <dgm:t>
        <a:bodyPr/>
        <a:lstStyle/>
        <a:p>
          <a:endParaRPr lang="es-CO"/>
        </a:p>
      </dgm:t>
    </dgm:pt>
    <dgm:pt modelId="{2D7026B6-A718-4C55-9687-E13E228E273F}" type="sibTrans" cxnId="{E7B78CE1-4BC0-48F0-B6D6-322364E9A3C1}">
      <dgm:prSet/>
      <dgm:spPr/>
      <dgm:t>
        <a:bodyPr/>
        <a:lstStyle/>
        <a:p>
          <a:endParaRPr lang="es-CO"/>
        </a:p>
      </dgm:t>
    </dgm:pt>
    <dgm:pt modelId="{33539139-40F1-485E-B0EE-AB4C6348E4B4}" type="pres">
      <dgm:prSet presAssocID="{C5CADF28-D3C6-418F-B472-B0518C93C46E}" presName="Name0" presStyleCnt="0">
        <dgm:presLayoutVars>
          <dgm:dir/>
          <dgm:animLvl val="lvl"/>
          <dgm:resizeHandles val="exact"/>
        </dgm:presLayoutVars>
      </dgm:prSet>
      <dgm:spPr/>
    </dgm:pt>
    <dgm:pt modelId="{DF9B21CB-B8C5-46D4-B878-3D135921022E}" type="pres">
      <dgm:prSet presAssocID="{62FE36F5-32AF-4B28-BF03-06F4F4D10B88}" presName="linNode" presStyleCnt="0"/>
      <dgm:spPr/>
    </dgm:pt>
    <dgm:pt modelId="{F0FFD3E8-18D0-48C6-AEF5-D26C4DC280BF}" type="pres">
      <dgm:prSet presAssocID="{62FE36F5-32AF-4B28-BF03-06F4F4D10B88}" presName="parTx" presStyleLbl="revTx" presStyleIdx="0" presStyleCnt="3">
        <dgm:presLayoutVars>
          <dgm:chMax val="1"/>
          <dgm:bulletEnabled val="1"/>
        </dgm:presLayoutVars>
      </dgm:prSet>
      <dgm:spPr/>
    </dgm:pt>
    <dgm:pt modelId="{59F39D9E-23BD-4792-B248-E78B44B4040C}" type="pres">
      <dgm:prSet presAssocID="{62FE36F5-32AF-4B28-BF03-06F4F4D10B88}" presName="bracket" presStyleLbl="parChTrans1D1" presStyleIdx="0" presStyleCnt="3"/>
      <dgm:spPr/>
    </dgm:pt>
    <dgm:pt modelId="{7F78C9B8-C5E6-4A30-9E6E-120D7BFF6626}" type="pres">
      <dgm:prSet presAssocID="{62FE36F5-32AF-4B28-BF03-06F4F4D10B88}" presName="spH" presStyleCnt="0"/>
      <dgm:spPr/>
    </dgm:pt>
    <dgm:pt modelId="{F83CDBB8-DB13-4814-AEEB-0352A413B279}" type="pres">
      <dgm:prSet presAssocID="{62FE36F5-32AF-4B28-BF03-06F4F4D10B88}" presName="desTx" presStyleLbl="node1" presStyleIdx="0" presStyleCnt="2">
        <dgm:presLayoutVars>
          <dgm:bulletEnabled val="1"/>
        </dgm:presLayoutVars>
      </dgm:prSet>
      <dgm:spPr/>
    </dgm:pt>
    <dgm:pt modelId="{279018EA-5140-432F-9068-8C880AFDD3E6}" type="pres">
      <dgm:prSet presAssocID="{1C2AF56F-2D67-4B99-A0C4-FC78F8B54E5A}" presName="spV" presStyleCnt="0"/>
      <dgm:spPr/>
    </dgm:pt>
    <dgm:pt modelId="{87F40DE8-C3E3-440F-947B-58B98F07E869}" type="pres">
      <dgm:prSet presAssocID="{DB61C0B2-A35A-4652-888D-130EE9880F21}" presName="linNode" presStyleCnt="0"/>
      <dgm:spPr/>
    </dgm:pt>
    <dgm:pt modelId="{1C37C6E8-61B5-4C4C-9200-50DB283BF386}" type="pres">
      <dgm:prSet presAssocID="{DB61C0B2-A35A-4652-888D-130EE9880F21}" presName="parTx" presStyleLbl="revTx" presStyleIdx="1" presStyleCnt="3">
        <dgm:presLayoutVars>
          <dgm:chMax val="1"/>
          <dgm:bulletEnabled val="1"/>
        </dgm:presLayoutVars>
      </dgm:prSet>
      <dgm:spPr/>
    </dgm:pt>
    <dgm:pt modelId="{02A37AFE-5874-470D-9132-9145D8DE3D68}" type="pres">
      <dgm:prSet presAssocID="{DB61C0B2-A35A-4652-888D-130EE9880F21}" presName="bracket" presStyleLbl="parChTrans1D1" presStyleIdx="1" presStyleCnt="3"/>
      <dgm:spPr/>
    </dgm:pt>
    <dgm:pt modelId="{BF8820C4-34C7-4A9A-8482-A857E4CD97B5}" type="pres">
      <dgm:prSet presAssocID="{DB61C0B2-A35A-4652-888D-130EE9880F21}" presName="spH" presStyleCnt="0"/>
      <dgm:spPr/>
    </dgm:pt>
    <dgm:pt modelId="{7146164C-8581-4C78-8B14-83686355D2F2}" type="pres">
      <dgm:prSet presAssocID="{DB61C0B2-A35A-4652-888D-130EE9880F21}" presName="desTx" presStyleLbl="node1" presStyleIdx="1" presStyleCnt="2">
        <dgm:presLayoutVars>
          <dgm:bulletEnabled val="1"/>
        </dgm:presLayoutVars>
      </dgm:prSet>
      <dgm:spPr/>
    </dgm:pt>
    <dgm:pt modelId="{C54919E4-1909-42EA-B71F-B4C0101E7A38}" type="pres">
      <dgm:prSet presAssocID="{B5F760B1-5402-4435-A78D-01855105E1CE}" presName="spV" presStyleCnt="0"/>
      <dgm:spPr/>
    </dgm:pt>
    <dgm:pt modelId="{BEA7AA56-547E-40D4-8080-25FEFA40FC33}" type="pres">
      <dgm:prSet presAssocID="{777D504F-EF36-4EE8-9D0E-EE676B55BCED}" presName="linNode" presStyleCnt="0"/>
      <dgm:spPr/>
    </dgm:pt>
    <dgm:pt modelId="{C6211C8E-8EFA-4EF6-8F5F-206A1B44CEA8}" type="pres">
      <dgm:prSet presAssocID="{777D504F-EF36-4EE8-9D0E-EE676B55BCED}" presName="parTx" presStyleLbl="revTx" presStyleIdx="2" presStyleCnt="3">
        <dgm:presLayoutVars>
          <dgm:chMax val="1"/>
          <dgm:bulletEnabled val="1"/>
        </dgm:presLayoutVars>
      </dgm:prSet>
      <dgm:spPr/>
    </dgm:pt>
    <dgm:pt modelId="{711FC660-6C60-4ABF-AAE1-443CA4B198A8}" type="pres">
      <dgm:prSet presAssocID="{777D504F-EF36-4EE8-9D0E-EE676B55BCED}" presName="bracket" presStyleLbl="parChTrans1D1" presStyleIdx="2" presStyleCnt="3" custScaleY="235323" custLinFactNeighborY="1480"/>
      <dgm:spPr/>
    </dgm:pt>
    <dgm:pt modelId="{71F1365E-186A-4B84-A4A5-1E7E1F7F1DE5}" type="pres">
      <dgm:prSet presAssocID="{777D504F-EF36-4EE8-9D0E-EE676B55BCED}" presName="spH" presStyleCnt="0"/>
      <dgm:spPr/>
    </dgm:pt>
  </dgm:ptLst>
  <dgm:cxnLst>
    <dgm:cxn modelId="{F0DD8690-501F-4B53-B72F-E4EB7386A5E6}" srcId="{C5CADF28-D3C6-418F-B472-B0518C93C46E}" destId="{62FE36F5-32AF-4B28-BF03-06F4F4D10B88}" srcOrd="0" destOrd="0" parTransId="{94594328-30E2-451E-8C52-DE88F407F81E}" sibTransId="{1C2AF56F-2D67-4B99-A0C4-FC78F8B54E5A}"/>
    <dgm:cxn modelId="{B32C207D-6101-D240-A444-267C7E1E4C14}" type="presOf" srcId="{2BB88C6B-E6B8-4227-8601-247A26908A5B}" destId="{F83CDBB8-DB13-4814-AEEB-0352A413B279}" srcOrd="0" destOrd="0" presId="urn:diagrams.loki3.com/BracketList+Icon"/>
    <dgm:cxn modelId="{43BD3924-A15C-1B41-8F8A-2651DB5DA9DB}" type="presOf" srcId="{62FE36F5-32AF-4B28-BF03-06F4F4D10B88}" destId="{F0FFD3E8-18D0-48C6-AEF5-D26C4DC280BF}" srcOrd="0" destOrd="0" presId="urn:diagrams.loki3.com/BracketList+Icon"/>
    <dgm:cxn modelId="{632E7F6A-6364-CA4F-982E-CCE645150F6E}" type="presOf" srcId="{777D504F-EF36-4EE8-9D0E-EE676B55BCED}" destId="{C6211C8E-8EFA-4EF6-8F5F-206A1B44CEA8}" srcOrd="0" destOrd="0" presId="urn:diagrams.loki3.com/BracketList+Icon"/>
    <dgm:cxn modelId="{C4ADB25C-8EB9-430A-8717-BBC4E3943596}" srcId="{62FE36F5-32AF-4B28-BF03-06F4F4D10B88}" destId="{2BB88C6B-E6B8-4227-8601-247A26908A5B}" srcOrd="0" destOrd="0" parTransId="{F6C19EE3-8CD2-4B1E-985E-02CB2A64B28E}" sibTransId="{CC2555A7-75A8-4162-9562-06F425FC9C57}"/>
    <dgm:cxn modelId="{CA3E6FC8-C5C3-417C-B273-6474E2D27155}" srcId="{DB61C0B2-A35A-4652-888D-130EE9880F21}" destId="{3FD6D0BE-6069-4E2D-A074-C7776C6AF3F7}" srcOrd="0" destOrd="0" parTransId="{489B8BBD-4B50-46AF-BF84-BA156ADF495B}" sibTransId="{399880F7-B8AA-468A-A441-5D595F9980E5}"/>
    <dgm:cxn modelId="{E7B78CE1-4BC0-48F0-B6D6-322364E9A3C1}" srcId="{C5CADF28-D3C6-418F-B472-B0518C93C46E}" destId="{777D504F-EF36-4EE8-9D0E-EE676B55BCED}" srcOrd="2" destOrd="0" parTransId="{986BF2AE-4582-4894-BA26-FA1AF70E76BA}" sibTransId="{2D7026B6-A718-4C55-9687-E13E228E273F}"/>
    <dgm:cxn modelId="{D2134A6E-1D2A-754D-A257-2788CB3A74D3}" type="presOf" srcId="{C5CADF28-D3C6-418F-B472-B0518C93C46E}" destId="{33539139-40F1-485E-B0EE-AB4C6348E4B4}" srcOrd="0" destOrd="0" presId="urn:diagrams.loki3.com/BracketList+Icon"/>
    <dgm:cxn modelId="{7E31B88C-E870-364C-891E-2DC7DA7048C3}" type="presOf" srcId="{DB61C0B2-A35A-4652-888D-130EE9880F21}" destId="{1C37C6E8-61B5-4C4C-9200-50DB283BF386}" srcOrd="0" destOrd="0" presId="urn:diagrams.loki3.com/BracketList+Icon"/>
    <dgm:cxn modelId="{7FA2D539-92C6-534C-B7D0-B16FA7CB7106}" type="presOf" srcId="{3FD6D0BE-6069-4E2D-A074-C7776C6AF3F7}" destId="{7146164C-8581-4C78-8B14-83686355D2F2}" srcOrd="0" destOrd="0" presId="urn:diagrams.loki3.com/BracketList+Icon"/>
    <dgm:cxn modelId="{BBE77FB3-5096-4026-80E2-D5872A2B7873}" srcId="{C5CADF28-D3C6-418F-B472-B0518C93C46E}" destId="{DB61C0B2-A35A-4652-888D-130EE9880F21}" srcOrd="1" destOrd="0" parTransId="{607D487D-4002-409A-83AC-6F6A70453FA6}" sibTransId="{B5F760B1-5402-4435-A78D-01855105E1CE}"/>
    <dgm:cxn modelId="{21DBDCFC-0EA8-2C40-8719-95FC596CA018}" type="presParOf" srcId="{33539139-40F1-485E-B0EE-AB4C6348E4B4}" destId="{DF9B21CB-B8C5-46D4-B878-3D135921022E}" srcOrd="0" destOrd="0" presId="urn:diagrams.loki3.com/BracketList+Icon"/>
    <dgm:cxn modelId="{3EA7ACCF-1295-7F4B-B65D-645CAE8D151B}" type="presParOf" srcId="{DF9B21CB-B8C5-46D4-B878-3D135921022E}" destId="{F0FFD3E8-18D0-48C6-AEF5-D26C4DC280BF}" srcOrd="0" destOrd="0" presId="urn:diagrams.loki3.com/BracketList+Icon"/>
    <dgm:cxn modelId="{0F17F4B3-533B-A144-BA61-5FA65BE16213}" type="presParOf" srcId="{DF9B21CB-B8C5-46D4-B878-3D135921022E}" destId="{59F39D9E-23BD-4792-B248-E78B44B4040C}" srcOrd="1" destOrd="0" presId="urn:diagrams.loki3.com/BracketList+Icon"/>
    <dgm:cxn modelId="{69381776-B6E2-844A-BEE6-7EC56E835A1F}" type="presParOf" srcId="{DF9B21CB-B8C5-46D4-B878-3D135921022E}" destId="{7F78C9B8-C5E6-4A30-9E6E-120D7BFF6626}" srcOrd="2" destOrd="0" presId="urn:diagrams.loki3.com/BracketList+Icon"/>
    <dgm:cxn modelId="{4BC3EF94-BD64-CB4C-8FB7-D6C3D3B557DA}" type="presParOf" srcId="{DF9B21CB-B8C5-46D4-B878-3D135921022E}" destId="{F83CDBB8-DB13-4814-AEEB-0352A413B279}" srcOrd="3" destOrd="0" presId="urn:diagrams.loki3.com/BracketList+Icon"/>
    <dgm:cxn modelId="{3B0696A9-C0D9-A74C-9D36-60AF0770CE5D}" type="presParOf" srcId="{33539139-40F1-485E-B0EE-AB4C6348E4B4}" destId="{279018EA-5140-432F-9068-8C880AFDD3E6}" srcOrd="1" destOrd="0" presId="urn:diagrams.loki3.com/BracketList+Icon"/>
    <dgm:cxn modelId="{EC7ACA40-70A3-084D-A989-4F245FB4D17D}" type="presParOf" srcId="{33539139-40F1-485E-B0EE-AB4C6348E4B4}" destId="{87F40DE8-C3E3-440F-947B-58B98F07E869}" srcOrd="2" destOrd="0" presId="urn:diagrams.loki3.com/BracketList+Icon"/>
    <dgm:cxn modelId="{68877FAE-C675-2045-890C-944ADD594EF4}" type="presParOf" srcId="{87F40DE8-C3E3-440F-947B-58B98F07E869}" destId="{1C37C6E8-61B5-4C4C-9200-50DB283BF386}" srcOrd="0" destOrd="0" presId="urn:diagrams.loki3.com/BracketList+Icon"/>
    <dgm:cxn modelId="{98866C3A-9C97-0342-8A5D-D32C309D8CC5}" type="presParOf" srcId="{87F40DE8-C3E3-440F-947B-58B98F07E869}" destId="{02A37AFE-5874-470D-9132-9145D8DE3D68}" srcOrd="1" destOrd="0" presId="urn:diagrams.loki3.com/BracketList+Icon"/>
    <dgm:cxn modelId="{427522EB-2661-F04B-B035-DB0726675625}" type="presParOf" srcId="{87F40DE8-C3E3-440F-947B-58B98F07E869}" destId="{BF8820C4-34C7-4A9A-8482-A857E4CD97B5}" srcOrd="2" destOrd="0" presId="urn:diagrams.loki3.com/BracketList+Icon"/>
    <dgm:cxn modelId="{5CF8F251-EF80-E34D-8015-EEDD20201517}" type="presParOf" srcId="{87F40DE8-C3E3-440F-947B-58B98F07E869}" destId="{7146164C-8581-4C78-8B14-83686355D2F2}" srcOrd="3" destOrd="0" presId="urn:diagrams.loki3.com/BracketList+Icon"/>
    <dgm:cxn modelId="{340024FA-213E-454B-AA54-53E7A297A9B6}" type="presParOf" srcId="{33539139-40F1-485E-B0EE-AB4C6348E4B4}" destId="{C54919E4-1909-42EA-B71F-B4C0101E7A38}" srcOrd="3" destOrd="0" presId="urn:diagrams.loki3.com/BracketList+Icon"/>
    <dgm:cxn modelId="{C36AEA34-B9D1-8E4B-BCD7-6B986FC59FD4}" type="presParOf" srcId="{33539139-40F1-485E-B0EE-AB4C6348E4B4}" destId="{BEA7AA56-547E-40D4-8080-25FEFA40FC33}" srcOrd="4" destOrd="0" presId="urn:diagrams.loki3.com/BracketList+Icon"/>
    <dgm:cxn modelId="{8E49A9C3-9C53-DE44-B882-7BBA9ADC1C4A}" type="presParOf" srcId="{BEA7AA56-547E-40D4-8080-25FEFA40FC33}" destId="{C6211C8E-8EFA-4EF6-8F5F-206A1B44CEA8}" srcOrd="0" destOrd="0" presId="urn:diagrams.loki3.com/BracketList+Icon"/>
    <dgm:cxn modelId="{A7328006-F97B-6C41-8F4D-95992E571D0D}" type="presParOf" srcId="{BEA7AA56-547E-40D4-8080-25FEFA40FC33}" destId="{711FC660-6C60-4ABF-AAE1-443CA4B198A8}" srcOrd="1" destOrd="0" presId="urn:diagrams.loki3.com/BracketList+Icon"/>
    <dgm:cxn modelId="{B95EE5E6-D7CA-0D4D-B72B-7E8B94EA1801}" type="presParOf" srcId="{BEA7AA56-547E-40D4-8080-25FEFA40FC33}" destId="{71F1365E-186A-4B84-A4A5-1E7E1F7F1DE5}" srcOrd="2"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BFB637-4EBD-4E56-8595-436F44F05ED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CO"/>
        </a:p>
      </dgm:t>
    </dgm:pt>
    <dgm:pt modelId="{C76D15A2-BA04-4005-B202-8E8FA0861608}">
      <dgm:prSet phldrT="[Texto]"/>
      <dgm:spPr/>
      <dgm:t>
        <a:bodyPr/>
        <a:lstStyle/>
        <a:p>
          <a:r>
            <a:rPr lang="es-CO" b="1" dirty="0">
              <a:solidFill>
                <a:schemeClr val="tx1"/>
              </a:solidFill>
            </a:rPr>
            <a:t>Sala de Reconocimiento de Verdad y Responsabilidad y de Determinación de los Hechos y Conductas: Recibe </a:t>
          </a:r>
          <a:r>
            <a:rPr lang="es-CO" dirty="0">
              <a:solidFill>
                <a:schemeClr val="tx1"/>
              </a:solidFill>
            </a:rPr>
            <a:t>informes, decide si los hechos y conductas son competencia de la JEP; recibe reconocimientos de verdad y responsabilidad (individuales o colectivos); contrasta y coteja los reconocimientos con la información recibida; presenta Resoluciones de Conclusión ante el Tribunal; remite a la Unidad de Investigación y acusación  los casos en que no haya reconocimiento; remite a la Sala de Amnistía e Indulto el listado de personas recomendadas para dicha medida; remite a la Sala de Definición de situaciones Jurídicas listados de quienes no serán beneficiarios de amnistías e indultos, ni en Resoluciones de Conclusiones. </a:t>
          </a:r>
        </a:p>
      </dgm:t>
    </dgm:pt>
    <dgm:pt modelId="{D7811B65-4897-4B2A-9B1A-94822D11F2C2}" type="parTrans" cxnId="{3D28E056-5D26-4B6D-987B-9AB6C0625674}">
      <dgm:prSet/>
      <dgm:spPr/>
      <dgm:t>
        <a:bodyPr/>
        <a:lstStyle/>
        <a:p>
          <a:endParaRPr lang="es-CO">
            <a:solidFill>
              <a:schemeClr val="tx1"/>
            </a:solidFill>
          </a:endParaRPr>
        </a:p>
      </dgm:t>
    </dgm:pt>
    <dgm:pt modelId="{A2245901-C9A1-4653-8149-C885D8FF956A}" type="sibTrans" cxnId="{3D28E056-5D26-4B6D-987B-9AB6C0625674}">
      <dgm:prSet/>
      <dgm:spPr/>
      <dgm:t>
        <a:bodyPr/>
        <a:lstStyle/>
        <a:p>
          <a:endParaRPr lang="es-CO">
            <a:solidFill>
              <a:schemeClr val="tx1"/>
            </a:solidFill>
          </a:endParaRPr>
        </a:p>
      </dgm:t>
    </dgm:pt>
    <dgm:pt modelId="{B0267392-EA5C-402A-B926-85ECE128874B}">
      <dgm:prSet phldrT="[Texto]"/>
      <dgm:spPr/>
      <dgm:t>
        <a:bodyPr/>
        <a:lstStyle/>
        <a:p>
          <a:r>
            <a:rPr lang="es-CO">
              <a:solidFill>
                <a:schemeClr val="tx1"/>
              </a:solidFill>
            </a:rPr>
            <a:t>Tribunal especial para la Paz, compuesto de: 1) Sección Primera: instancia en los casos de reconocimiento de responsabilidad; 2) Sección primera: instancia de casos  de ausencia de reconocimiento de responsabilidad; 3)Sección de apelación; 4)Sección de revisión; 5)Sección de estabilidad y eficacia</a:t>
          </a:r>
        </a:p>
      </dgm:t>
    </dgm:pt>
    <dgm:pt modelId="{38F7A461-E347-428E-B9EB-F8BA7BF9A37E}" type="parTrans" cxnId="{3C32DCC8-D072-43F6-BB60-17986C355015}">
      <dgm:prSet/>
      <dgm:spPr/>
      <dgm:t>
        <a:bodyPr/>
        <a:lstStyle/>
        <a:p>
          <a:endParaRPr lang="es-CO">
            <a:solidFill>
              <a:schemeClr val="tx1"/>
            </a:solidFill>
          </a:endParaRPr>
        </a:p>
      </dgm:t>
    </dgm:pt>
    <dgm:pt modelId="{CB3A1AD1-14AB-43E5-8D5C-923D5EE07931}" type="sibTrans" cxnId="{3C32DCC8-D072-43F6-BB60-17986C355015}">
      <dgm:prSet/>
      <dgm:spPr/>
      <dgm:t>
        <a:bodyPr/>
        <a:lstStyle/>
        <a:p>
          <a:endParaRPr lang="es-CO">
            <a:solidFill>
              <a:schemeClr val="tx1"/>
            </a:solidFill>
          </a:endParaRPr>
        </a:p>
      </dgm:t>
    </dgm:pt>
    <dgm:pt modelId="{8D341B15-2566-4BEF-8BE7-A2F6C304411D}">
      <dgm:prSet phldrT="[Texto]"/>
      <dgm:spPr/>
      <dgm:t>
        <a:bodyPr/>
        <a:lstStyle/>
        <a:p>
          <a:r>
            <a:rPr lang="es-CO">
              <a:solidFill>
                <a:schemeClr val="tx1"/>
              </a:solidFill>
            </a:rPr>
            <a:t>Secretaría Ejecutiva: se encarga de la administración, gestión y ejecución de recursos, bajo la orientación de la presidencia de la JEP. </a:t>
          </a:r>
        </a:p>
      </dgm:t>
    </dgm:pt>
    <dgm:pt modelId="{09B1BB9C-8FD2-4166-AA2D-EF271BCD1908}" type="parTrans" cxnId="{750D15C7-2530-4449-9279-4B978C78BF69}">
      <dgm:prSet/>
      <dgm:spPr/>
      <dgm:t>
        <a:bodyPr/>
        <a:lstStyle/>
        <a:p>
          <a:endParaRPr lang="es-CO">
            <a:solidFill>
              <a:schemeClr val="tx1"/>
            </a:solidFill>
          </a:endParaRPr>
        </a:p>
      </dgm:t>
    </dgm:pt>
    <dgm:pt modelId="{C72AEAED-7197-43C6-9128-334CA0E402F3}" type="sibTrans" cxnId="{750D15C7-2530-4449-9279-4B978C78BF69}">
      <dgm:prSet/>
      <dgm:spPr/>
      <dgm:t>
        <a:bodyPr/>
        <a:lstStyle/>
        <a:p>
          <a:endParaRPr lang="es-CO">
            <a:solidFill>
              <a:schemeClr val="tx1"/>
            </a:solidFill>
          </a:endParaRPr>
        </a:p>
      </dgm:t>
    </dgm:pt>
    <dgm:pt modelId="{25B778E7-E13F-47FB-ABAB-CDBEC4E61E03}">
      <dgm:prSet/>
      <dgm:spPr/>
      <dgm:t>
        <a:bodyPr/>
        <a:lstStyle/>
        <a:p>
          <a:r>
            <a:rPr lang="es-CO">
              <a:solidFill>
                <a:schemeClr val="tx1"/>
              </a:solidFill>
            </a:rPr>
            <a:t>Sala de Amnistía e Indulto:  Otorga amnistía e indulto en los casos amnistiables; Interpreta la Ley de Amnistía e Indulto y produce jurisprudencia en la materia; en caso de que la petición  no sea sobre conductas no indultables o amnistiables remitir a la Sala de Reconocimiento.</a:t>
          </a:r>
        </a:p>
      </dgm:t>
    </dgm:pt>
    <dgm:pt modelId="{EF04FDF8-E0FB-45C3-B1D2-FECFDB4C121E}" type="parTrans" cxnId="{BE8B5991-C293-4A34-BF5F-2908D115800A}">
      <dgm:prSet/>
      <dgm:spPr/>
      <dgm:t>
        <a:bodyPr/>
        <a:lstStyle/>
        <a:p>
          <a:endParaRPr lang="es-CO">
            <a:solidFill>
              <a:schemeClr val="tx1"/>
            </a:solidFill>
          </a:endParaRPr>
        </a:p>
      </dgm:t>
    </dgm:pt>
    <dgm:pt modelId="{78D44B72-5E94-4F94-878E-6D29D63630D5}" type="sibTrans" cxnId="{BE8B5991-C293-4A34-BF5F-2908D115800A}">
      <dgm:prSet/>
      <dgm:spPr/>
      <dgm:t>
        <a:bodyPr/>
        <a:lstStyle/>
        <a:p>
          <a:endParaRPr lang="es-CO">
            <a:solidFill>
              <a:schemeClr val="tx1"/>
            </a:solidFill>
          </a:endParaRPr>
        </a:p>
      </dgm:t>
    </dgm:pt>
    <dgm:pt modelId="{717B2328-6C52-446B-A002-9DFE0BFAD9D2}">
      <dgm:prSet/>
      <dgm:spPr/>
      <dgm:t>
        <a:bodyPr/>
        <a:lstStyle/>
        <a:p>
          <a:r>
            <a:rPr lang="es-CO">
              <a:solidFill>
                <a:schemeClr val="tx1"/>
              </a:solidFill>
            </a:rPr>
            <a:t>Sala de Definición de Situaciones Jurídicas: Define la situación jurídica  de quienes no sean objeto de amnistía o indulto</a:t>
          </a:r>
        </a:p>
      </dgm:t>
    </dgm:pt>
    <dgm:pt modelId="{D8A7F86A-6169-4B78-8B8E-B6102975F3AE}" type="parTrans" cxnId="{4EE3944D-D58E-42BC-8C72-6460A107D068}">
      <dgm:prSet/>
      <dgm:spPr/>
      <dgm:t>
        <a:bodyPr/>
        <a:lstStyle/>
        <a:p>
          <a:endParaRPr lang="es-CO">
            <a:solidFill>
              <a:schemeClr val="tx1"/>
            </a:solidFill>
          </a:endParaRPr>
        </a:p>
      </dgm:t>
    </dgm:pt>
    <dgm:pt modelId="{459B7DE2-E653-4DDF-B2A7-DF39C7CED0C9}" type="sibTrans" cxnId="{4EE3944D-D58E-42BC-8C72-6460A107D068}">
      <dgm:prSet/>
      <dgm:spPr/>
      <dgm:t>
        <a:bodyPr/>
        <a:lstStyle/>
        <a:p>
          <a:endParaRPr lang="es-CO">
            <a:solidFill>
              <a:schemeClr val="tx1"/>
            </a:solidFill>
          </a:endParaRPr>
        </a:p>
      </dgm:t>
    </dgm:pt>
    <dgm:pt modelId="{23E4EB72-C4B6-40B1-99C5-875D65958B66}">
      <dgm:prSet/>
      <dgm:spPr/>
      <dgm:t>
        <a:bodyPr/>
        <a:lstStyle/>
        <a:p>
          <a:r>
            <a:rPr lang="es-CO" dirty="0">
              <a:solidFill>
                <a:schemeClr val="tx1"/>
              </a:solidFill>
            </a:rPr>
            <a:t>Unidad de Investigación y Acusación: Actúa en los casos en que no haya habido reconocimiento de responsabilidades, sus funciones son: investigar y de existir mérito acusar ante el Tribunal para la Paz; decidir sobre las medidas de protección a víctimas y testigos ; remitir casos ante la Sala de Definición de Situaciones Jurídicas o a la Sala de Amnistía e Indulto; deberá contar con un cuerpo de investigación técnico forense y otro para casos de violencia sexual</a:t>
          </a:r>
        </a:p>
      </dgm:t>
    </dgm:pt>
    <dgm:pt modelId="{CD98BB2F-7131-47C6-9F97-D8638EA7F893}" type="parTrans" cxnId="{59C11332-EAAF-4346-B31E-5770036C93B0}">
      <dgm:prSet/>
      <dgm:spPr/>
      <dgm:t>
        <a:bodyPr/>
        <a:lstStyle/>
        <a:p>
          <a:endParaRPr lang="es-CO">
            <a:solidFill>
              <a:schemeClr val="tx1"/>
            </a:solidFill>
          </a:endParaRPr>
        </a:p>
      </dgm:t>
    </dgm:pt>
    <dgm:pt modelId="{DF686422-0543-4F57-8E2C-F60F8CFD0306}" type="sibTrans" cxnId="{59C11332-EAAF-4346-B31E-5770036C93B0}">
      <dgm:prSet/>
      <dgm:spPr/>
      <dgm:t>
        <a:bodyPr/>
        <a:lstStyle/>
        <a:p>
          <a:endParaRPr lang="es-CO">
            <a:solidFill>
              <a:schemeClr val="tx1"/>
            </a:solidFill>
          </a:endParaRPr>
        </a:p>
      </dgm:t>
    </dgm:pt>
    <dgm:pt modelId="{1C34BC59-24D2-4B26-AEF5-5AF76FE3FA6D}" type="pres">
      <dgm:prSet presAssocID="{A2BFB637-4EBD-4E56-8595-436F44F05ED5}" presName="Name0" presStyleCnt="0">
        <dgm:presLayoutVars>
          <dgm:chMax val="7"/>
          <dgm:chPref val="7"/>
          <dgm:dir/>
        </dgm:presLayoutVars>
      </dgm:prSet>
      <dgm:spPr/>
    </dgm:pt>
    <dgm:pt modelId="{B421CEEB-34DE-4385-90B1-B6C9F400A7F6}" type="pres">
      <dgm:prSet presAssocID="{A2BFB637-4EBD-4E56-8595-436F44F05ED5}" presName="Name1" presStyleCnt="0"/>
      <dgm:spPr/>
    </dgm:pt>
    <dgm:pt modelId="{DD43BED7-1E8C-43FE-94F1-CA4D4AB570DC}" type="pres">
      <dgm:prSet presAssocID="{A2BFB637-4EBD-4E56-8595-436F44F05ED5}" presName="cycle" presStyleCnt="0"/>
      <dgm:spPr/>
    </dgm:pt>
    <dgm:pt modelId="{9ABD245E-2FFE-40BD-9EB6-F5469260578D}" type="pres">
      <dgm:prSet presAssocID="{A2BFB637-4EBD-4E56-8595-436F44F05ED5}" presName="srcNode" presStyleLbl="node1" presStyleIdx="0" presStyleCnt="6"/>
      <dgm:spPr/>
    </dgm:pt>
    <dgm:pt modelId="{8CB94A3A-DD7C-4316-AD89-7C8BB74E18C1}" type="pres">
      <dgm:prSet presAssocID="{A2BFB637-4EBD-4E56-8595-436F44F05ED5}" presName="conn" presStyleLbl="parChTrans1D2" presStyleIdx="0" presStyleCnt="1"/>
      <dgm:spPr/>
    </dgm:pt>
    <dgm:pt modelId="{42D8537B-79CC-4B93-936A-3072C3F00D55}" type="pres">
      <dgm:prSet presAssocID="{A2BFB637-4EBD-4E56-8595-436F44F05ED5}" presName="extraNode" presStyleLbl="node1" presStyleIdx="0" presStyleCnt="6"/>
      <dgm:spPr/>
    </dgm:pt>
    <dgm:pt modelId="{2AD35BA3-A972-4373-8BC4-6DEF296D7013}" type="pres">
      <dgm:prSet presAssocID="{A2BFB637-4EBD-4E56-8595-436F44F05ED5}" presName="dstNode" presStyleLbl="node1" presStyleIdx="0" presStyleCnt="6"/>
      <dgm:spPr/>
    </dgm:pt>
    <dgm:pt modelId="{0B1E100F-DDCA-4604-9E04-F98F581C18DF}" type="pres">
      <dgm:prSet presAssocID="{C76D15A2-BA04-4005-B202-8E8FA0861608}" presName="text_1" presStyleLbl="node1" presStyleIdx="0" presStyleCnt="6">
        <dgm:presLayoutVars>
          <dgm:bulletEnabled val="1"/>
        </dgm:presLayoutVars>
      </dgm:prSet>
      <dgm:spPr/>
    </dgm:pt>
    <dgm:pt modelId="{7B9538DD-62DE-4B21-B442-DECE6BFEDA6D}" type="pres">
      <dgm:prSet presAssocID="{C76D15A2-BA04-4005-B202-8E8FA0861608}" presName="accent_1" presStyleCnt="0"/>
      <dgm:spPr/>
    </dgm:pt>
    <dgm:pt modelId="{B9DFC75B-55D1-40C8-912A-6E31C4B6FC11}" type="pres">
      <dgm:prSet presAssocID="{C76D15A2-BA04-4005-B202-8E8FA0861608}" presName="accentRepeatNode" presStyleLbl="solidFgAcc1" presStyleIdx="0" presStyleCnt="6"/>
      <dgm:spPr/>
    </dgm:pt>
    <dgm:pt modelId="{D2825805-50E6-4210-A08C-900B69389E52}" type="pres">
      <dgm:prSet presAssocID="{25B778E7-E13F-47FB-ABAB-CDBEC4E61E03}" presName="text_2" presStyleLbl="node1" presStyleIdx="1" presStyleCnt="6">
        <dgm:presLayoutVars>
          <dgm:bulletEnabled val="1"/>
        </dgm:presLayoutVars>
      </dgm:prSet>
      <dgm:spPr/>
    </dgm:pt>
    <dgm:pt modelId="{49F03469-ED85-4392-8058-B9A4AB01B121}" type="pres">
      <dgm:prSet presAssocID="{25B778E7-E13F-47FB-ABAB-CDBEC4E61E03}" presName="accent_2" presStyleCnt="0"/>
      <dgm:spPr/>
    </dgm:pt>
    <dgm:pt modelId="{ABEFDCD5-4078-4989-994D-E4730B600DFC}" type="pres">
      <dgm:prSet presAssocID="{25B778E7-E13F-47FB-ABAB-CDBEC4E61E03}" presName="accentRepeatNode" presStyleLbl="solidFgAcc1" presStyleIdx="1" presStyleCnt="6"/>
      <dgm:spPr/>
    </dgm:pt>
    <dgm:pt modelId="{CD452BF7-A28F-4AA6-883A-42A6B4C1D14C}" type="pres">
      <dgm:prSet presAssocID="{717B2328-6C52-446B-A002-9DFE0BFAD9D2}" presName="text_3" presStyleLbl="node1" presStyleIdx="2" presStyleCnt="6">
        <dgm:presLayoutVars>
          <dgm:bulletEnabled val="1"/>
        </dgm:presLayoutVars>
      </dgm:prSet>
      <dgm:spPr/>
    </dgm:pt>
    <dgm:pt modelId="{7A96306F-6143-4C68-A62A-39003110D4D2}" type="pres">
      <dgm:prSet presAssocID="{717B2328-6C52-446B-A002-9DFE0BFAD9D2}" presName="accent_3" presStyleCnt="0"/>
      <dgm:spPr/>
    </dgm:pt>
    <dgm:pt modelId="{9DD9048E-DF65-415F-A938-F1F78A3C345F}" type="pres">
      <dgm:prSet presAssocID="{717B2328-6C52-446B-A002-9DFE0BFAD9D2}" presName="accentRepeatNode" presStyleLbl="solidFgAcc1" presStyleIdx="2" presStyleCnt="6"/>
      <dgm:spPr/>
    </dgm:pt>
    <dgm:pt modelId="{EC1055C9-BD10-4644-9B9D-E1D2DB765C70}" type="pres">
      <dgm:prSet presAssocID="{23E4EB72-C4B6-40B1-99C5-875D65958B66}" presName="text_4" presStyleLbl="node1" presStyleIdx="3" presStyleCnt="6">
        <dgm:presLayoutVars>
          <dgm:bulletEnabled val="1"/>
        </dgm:presLayoutVars>
      </dgm:prSet>
      <dgm:spPr/>
    </dgm:pt>
    <dgm:pt modelId="{759D42C7-EE09-43CD-9939-97B828D48EDC}" type="pres">
      <dgm:prSet presAssocID="{23E4EB72-C4B6-40B1-99C5-875D65958B66}" presName="accent_4" presStyleCnt="0"/>
      <dgm:spPr/>
    </dgm:pt>
    <dgm:pt modelId="{5EF3AF33-A471-48B1-A7DF-05DC10B505DC}" type="pres">
      <dgm:prSet presAssocID="{23E4EB72-C4B6-40B1-99C5-875D65958B66}" presName="accentRepeatNode" presStyleLbl="solidFgAcc1" presStyleIdx="3" presStyleCnt="6"/>
      <dgm:spPr/>
    </dgm:pt>
    <dgm:pt modelId="{E857A1FC-F628-498A-851C-C76DFA0DC8CA}" type="pres">
      <dgm:prSet presAssocID="{B0267392-EA5C-402A-B926-85ECE128874B}" presName="text_5" presStyleLbl="node1" presStyleIdx="4" presStyleCnt="6">
        <dgm:presLayoutVars>
          <dgm:bulletEnabled val="1"/>
        </dgm:presLayoutVars>
      </dgm:prSet>
      <dgm:spPr/>
    </dgm:pt>
    <dgm:pt modelId="{0D2B1936-D902-4097-9D13-2ACF390CEC87}" type="pres">
      <dgm:prSet presAssocID="{B0267392-EA5C-402A-B926-85ECE128874B}" presName="accent_5" presStyleCnt="0"/>
      <dgm:spPr/>
    </dgm:pt>
    <dgm:pt modelId="{EE91AC98-E577-41A1-8F71-63D31B71E2A3}" type="pres">
      <dgm:prSet presAssocID="{B0267392-EA5C-402A-B926-85ECE128874B}" presName="accentRepeatNode" presStyleLbl="solidFgAcc1" presStyleIdx="4" presStyleCnt="6"/>
      <dgm:spPr/>
    </dgm:pt>
    <dgm:pt modelId="{0F0396EE-FB8C-486D-972A-595941A960EA}" type="pres">
      <dgm:prSet presAssocID="{8D341B15-2566-4BEF-8BE7-A2F6C304411D}" presName="text_6" presStyleLbl="node1" presStyleIdx="5" presStyleCnt="6">
        <dgm:presLayoutVars>
          <dgm:bulletEnabled val="1"/>
        </dgm:presLayoutVars>
      </dgm:prSet>
      <dgm:spPr/>
    </dgm:pt>
    <dgm:pt modelId="{AD730C1B-C901-4B4A-88B8-F7B1F5596224}" type="pres">
      <dgm:prSet presAssocID="{8D341B15-2566-4BEF-8BE7-A2F6C304411D}" presName="accent_6" presStyleCnt="0"/>
      <dgm:spPr/>
    </dgm:pt>
    <dgm:pt modelId="{6DDD70BF-9B3A-4143-A46E-1711EB50AAC1}" type="pres">
      <dgm:prSet presAssocID="{8D341B15-2566-4BEF-8BE7-A2F6C304411D}" presName="accentRepeatNode" presStyleLbl="solidFgAcc1" presStyleIdx="5" presStyleCnt="6"/>
      <dgm:spPr/>
    </dgm:pt>
  </dgm:ptLst>
  <dgm:cxnLst>
    <dgm:cxn modelId="{4EE3944D-D58E-42BC-8C72-6460A107D068}" srcId="{A2BFB637-4EBD-4E56-8595-436F44F05ED5}" destId="{717B2328-6C52-446B-A002-9DFE0BFAD9D2}" srcOrd="2" destOrd="0" parTransId="{D8A7F86A-6169-4B78-8B8E-B6102975F3AE}" sibTransId="{459B7DE2-E653-4DDF-B2A7-DF39C7CED0C9}"/>
    <dgm:cxn modelId="{6CDFD959-338A-2B42-BBF9-0CBA326BFFF8}" type="presOf" srcId="{A2BFB637-4EBD-4E56-8595-436F44F05ED5}" destId="{1C34BC59-24D2-4B26-AEF5-5AF76FE3FA6D}" srcOrd="0" destOrd="0" presId="urn:microsoft.com/office/officeart/2008/layout/VerticalCurvedList"/>
    <dgm:cxn modelId="{951E751F-904B-4646-99F4-0EBEA58D03B0}" type="presOf" srcId="{8D341B15-2566-4BEF-8BE7-A2F6C304411D}" destId="{0F0396EE-FB8C-486D-972A-595941A960EA}" srcOrd="0" destOrd="0" presId="urn:microsoft.com/office/officeart/2008/layout/VerticalCurvedList"/>
    <dgm:cxn modelId="{750D15C7-2530-4449-9279-4B978C78BF69}" srcId="{A2BFB637-4EBD-4E56-8595-436F44F05ED5}" destId="{8D341B15-2566-4BEF-8BE7-A2F6C304411D}" srcOrd="5" destOrd="0" parTransId="{09B1BB9C-8FD2-4166-AA2D-EF271BCD1908}" sibTransId="{C72AEAED-7197-43C6-9128-334CA0E402F3}"/>
    <dgm:cxn modelId="{3C32DCC8-D072-43F6-BB60-17986C355015}" srcId="{A2BFB637-4EBD-4E56-8595-436F44F05ED5}" destId="{B0267392-EA5C-402A-B926-85ECE128874B}" srcOrd="4" destOrd="0" parTransId="{38F7A461-E347-428E-B9EB-F8BA7BF9A37E}" sibTransId="{CB3A1AD1-14AB-43E5-8D5C-923D5EE07931}"/>
    <dgm:cxn modelId="{59C11332-EAAF-4346-B31E-5770036C93B0}" srcId="{A2BFB637-4EBD-4E56-8595-436F44F05ED5}" destId="{23E4EB72-C4B6-40B1-99C5-875D65958B66}" srcOrd="3" destOrd="0" parTransId="{CD98BB2F-7131-47C6-9F97-D8638EA7F893}" sibTransId="{DF686422-0543-4F57-8E2C-F60F8CFD0306}"/>
    <dgm:cxn modelId="{8CD36803-4527-1547-92E7-ADE920C4E791}" type="presOf" srcId="{A2245901-C9A1-4653-8149-C885D8FF956A}" destId="{8CB94A3A-DD7C-4316-AD89-7C8BB74E18C1}" srcOrd="0" destOrd="0" presId="urn:microsoft.com/office/officeart/2008/layout/VerticalCurvedList"/>
    <dgm:cxn modelId="{4DE7472B-37DB-C448-8D0D-0895E13AA635}" type="presOf" srcId="{717B2328-6C52-446B-A002-9DFE0BFAD9D2}" destId="{CD452BF7-A28F-4AA6-883A-42A6B4C1D14C}" srcOrd="0" destOrd="0" presId="urn:microsoft.com/office/officeart/2008/layout/VerticalCurvedList"/>
    <dgm:cxn modelId="{4CADC01E-B20F-5A4D-A83A-E9262401DB9F}" type="presOf" srcId="{23E4EB72-C4B6-40B1-99C5-875D65958B66}" destId="{EC1055C9-BD10-4644-9B9D-E1D2DB765C70}" srcOrd="0" destOrd="0" presId="urn:microsoft.com/office/officeart/2008/layout/VerticalCurvedList"/>
    <dgm:cxn modelId="{BE8B5991-C293-4A34-BF5F-2908D115800A}" srcId="{A2BFB637-4EBD-4E56-8595-436F44F05ED5}" destId="{25B778E7-E13F-47FB-ABAB-CDBEC4E61E03}" srcOrd="1" destOrd="0" parTransId="{EF04FDF8-E0FB-45C3-B1D2-FECFDB4C121E}" sibTransId="{78D44B72-5E94-4F94-878E-6D29D63630D5}"/>
    <dgm:cxn modelId="{D81301A1-B241-0940-B8C2-0ACB384E061F}" type="presOf" srcId="{25B778E7-E13F-47FB-ABAB-CDBEC4E61E03}" destId="{D2825805-50E6-4210-A08C-900B69389E52}" srcOrd="0" destOrd="0" presId="urn:microsoft.com/office/officeart/2008/layout/VerticalCurvedList"/>
    <dgm:cxn modelId="{597DB774-E9CB-2A4D-9AFB-2C05C6E53A02}" type="presOf" srcId="{B0267392-EA5C-402A-B926-85ECE128874B}" destId="{E857A1FC-F628-498A-851C-C76DFA0DC8CA}" srcOrd="0" destOrd="0" presId="urn:microsoft.com/office/officeart/2008/layout/VerticalCurvedList"/>
    <dgm:cxn modelId="{3D28E056-5D26-4B6D-987B-9AB6C0625674}" srcId="{A2BFB637-4EBD-4E56-8595-436F44F05ED5}" destId="{C76D15A2-BA04-4005-B202-8E8FA0861608}" srcOrd="0" destOrd="0" parTransId="{D7811B65-4897-4B2A-9B1A-94822D11F2C2}" sibTransId="{A2245901-C9A1-4653-8149-C885D8FF956A}"/>
    <dgm:cxn modelId="{BE24B307-92DE-A946-8F71-96C09ED8BA8A}" type="presOf" srcId="{C76D15A2-BA04-4005-B202-8E8FA0861608}" destId="{0B1E100F-DDCA-4604-9E04-F98F581C18DF}" srcOrd="0" destOrd="0" presId="urn:microsoft.com/office/officeart/2008/layout/VerticalCurvedList"/>
    <dgm:cxn modelId="{67927943-4792-BD49-AE03-B656998DF6AE}" type="presParOf" srcId="{1C34BC59-24D2-4B26-AEF5-5AF76FE3FA6D}" destId="{B421CEEB-34DE-4385-90B1-B6C9F400A7F6}" srcOrd="0" destOrd="0" presId="urn:microsoft.com/office/officeart/2008/layout/VerticalCurvedList"/>
    <dgm:cxn modelId="{90E82E89-0C28-1F45-9C3D-D8BE39A9E874}" type="presParOf" srcId="{B421CEEB-34DE-4385-90B1-B6C9F400A7F6}" destId="{DD43BED7-1E8C-43FE-94F1-CA4D4AB570DC}" srcOrd="0" destOrd="0" presId="urn:microsoft.com/office/officeart/2008/layout/VerticalCurvedList"/>
    <dgm:cxn modelId="{992A6FAF-3FED-9D4C-8DF8-A076E7988971}" type="presParOf" srcId="{DD43BED7-1E8C-43FE-94F1-CA4D4AB570DC}" destId="{9ABD245E-2FFE-40BD-9EB6-F5469260578D}" srcOrd="0" destOrd="0" presId="urn:microsoft.com/office/officeart/2008/layout/VerticalCurvedList"/>
    <dgm:cxn modelId="{CF84EF13-F853-7A42-A6FB-C7515FBEE534}" type="presParOf" srcId="{DD43BED7-1E8C-43FE-94F1-CA4D4AB570DC}" destId="{8CB94A3A-DD7C-4316-AD89-7C8BB74E18C1}" srcOrd="1" destOrd="0" presId="urn:microsoft.com/office/officeart/2008/layout/VerticalCurvedList"/>
    <dgm:cxn modelId="{D8300B6A-9D27-7C42-BB94-2D207E29AB68}" type="presParOf" srcId="{DD43BED7-1E8C-43FE-94F1-CA4D4AB570DC}" destId="{42D8537B-79CC-4B93-936A-3072C3F00D55}" srcOrd="2" destOrd="0" presId="urn:microsoft.com/office/officeart/2008/layout/VerticalCurvedList"/>
    <dgm:cxn modelId="{8C659DBA-4A44-3F4D-A9D7-A032552FB68B}" type="presParOf" srcId="{DD43BED7-1E8C-43FE-94F1-CA4D4AB570DC}" destId="{2AD35BA3-A972-4373-8BC4-6DEF296D7013}" srcOrd="3" destOrd="0" presId="urn:microsoft.com/office/officeart/2008/layout/VerticalCurvedList"/>
    <dgm:cxn modelId="{03D5780C-C330-F44E-8684-E1F83E2CEB03}" type="presParOf" srcId="{B421CEEB-34DE-4385-90B1-B6C9F400A7F6}" destId="{0B1E100F-DDCA-4604-9E04-F98F581C18DF}" srcOrd="1" destOrd="0" presId="urn:microsoft.com/office/officeart/2008/layout/VerticalCurvedList"/>
    <dgm:cxn modelId="{22D29079-36D4-D64A-80EF-53C635205BA3}" type="presParOf" srcId="{B421CEEB-34DE-4385-90B1-B6C9F400A7F6}" destId="{7B9538DD-62DE-4B21-B442-DECE6BFEDA6D}" srcOrd="2" destOrd="0" presId="urn:microsoft.com/office/officeart/2008/layout/VerticalCurvedList"/>
    <dgm:cxn modelId="{D221DD25-0F47-8B49-91E5-7AD56E5BF66A}" type="presParOf" srcId="{7B9538DD-62DE-4B21-B442-DECE6BFEDA6D}" destId="{B9DFC75B-55D1-40C8-912A-6E31C4B6FC11}" srcOrd="0" destOrd="0" presId="urn:microsoft.com/office/officeart/2008/layout/VerticalCurvedList"/>
    <dgm:cxn modelId="{5E986555-7456-E643-AB34-467D5044AE07}" type="presParOf" srcId="{B421CEEB-34DE-4385-90B1-B6C9F400A7F6}" destId="{D2825805-50E6-4210-A08C-900B69389E52}" srcOrd="3" destOrd="0" presId="urn:microsoft.com/office/officeart/2008/layout/VerticalCurvedList"/>
    <dgm:cxn modelId="{444CDB59-0950-944B-8851-F4274EF60756}" type="presParOf" srcId="{B421CEEB-34DE-4385-90B1-B6C9F400A7F6}" destId="{49F03469-ED85-4392-8058-B9A4AB01B121}" srcOrd="4" destOrd="0" presId="urn:microsoft.com/office/officeart/2008/layout/VerticalCurvedList"/>
    <dgm:cxn modelId="{318848F0-F404-2740-8072-C33373A5A44D}" type="presParOf" srcId="{49F03469-ED85-4392-8058-B9A4AB01B121}" destId="{ABEFDCD5-4078-4989-994D-E4730B600DFC}" srcOrd="0" destOrd="0" presId="urn:microsoft.com/office/officeart/2008/layout/VerticalCurvedList"/>
    <dgm:cxn modelId="{9783E96F-7B10-F846-B1C1-900BFFDCBA9C}" type="presParOf" srcId="{B421CEEB-34DE-4385-90B1-B6C9F400A7F6}" destId="{CD452BF7-A28F-4AA6-883A-42A6B4C1D14C}" srcOrd="5" destOrd="0" presId="urn:microsoft.com/office/officeart/2008/layout/VerticalCurvedList"/>
    <dgm:cxn modelId="{A6411B62-648A-0D47-8441-CF4EE0AA8E0C}" type="presParOf" srcId="{B421CEEB-34DE-4385-90B1-B6C9F400A7F6}" destId="{7A96306F-6143-4C68-A62A-39003110D4D2}" srcOrd="6" destOrd="0" presId="urn:microsoft.com/office/officeart/2008/layout/VerticalCurvedList"/>
    <dgm:cxn modelId="{9BB61649-73CF-374C-AA36-C622E24ECEFC}" type="presParOf" srcId="{7A96306F-6143-4C68-A62A-39003110D4D2}" destId="{9DD9048E-DF65-415F-A938-F1F78A3C345F}" srcOrd="0" destOrd="0" presId="urn:microsoft.com/office/officeart/2008/layout/VerticalCurvedList"/>
    <dgm:cxn modelId="{B8DF78E7-07D8-A443-B1CA-E14826D904A4}" type="presParOf" srcId="{B421CEEB-34DE-4385-90B1-B6C9F400A7F6}" destId="{EC1055C9-BD10-4644-9B9D-E1D2DB765C70}" srcOrd="7" destOrd="0" presId="urn:microsoft.com/office/officeart/2008/layout/VerticalCurvedList"/>
    <dgm:cxn modelId="{37707413-EFD9-8B45-A755-A80E36AE3209}" type="presParOf" srcId="{B421CEEB-34DE-4385-90B1-B6C9F400A7F6}" destId="{759D42C7-EE09-43CD-9939-97B828D48EDC}" srcOrd="8" destOrd="0" presId="urn:microsoft.com/office/officeart/2008/layout/VerticalCurvedList"/>
    <dgm:cxn modelId="{0277880A-D5F6-0249-8B27-0320009EF3B7}" type="presParOf" srcId="{759D42C7-EE09-43CD-9939-97B828D48EDC}" destId="{5EF3AF33-A471-48B1-A7DF-05DC10B505DC}" srcOrd="0" destOrd="0" presId="urn:microsoft.com/office/officeart/2008/layout/VerticalCurvedList"/>
    <dgm:cxn modelId="{F2EB908F-58D6-0542-9752-FDBD2615BD95}" type="presParOf" srcId="{B421CEEB-34DE-4385-90B1-B6C9F400A7F6}" destId="{E857A1FC-F628-498A-851C-C76DFA0DC8CA}" srcOrd="9" destOrd="0" presId="urn:microsoft.com/office/officeart/2008/layout/VerticalCurvedList"/>
    <dgm:cxn modelId="{27C7B3C8-C639-0A4B-BDF4-01457C75509B}" type="presParOf" srcId="{B421CEEB-34DE-4385-90B1-B6C9F400A7F6}" destId="{0D2B1936-D902-4097-9D13-2ACF390CEC87}" srcOrd="10" destOrd="0" presId="urn:microsoft.com/office/officeart/2008/layout/VerticalCurvedList"/>
    <dgm:cxn modelId="{4442AAA4-2540-3744-8247-1DC354D847AE}" type="presParOf" srcId="{0D2B1936-D902-4097-9D13-2ACF390CEC87}" destId="{EE91AC98-E577-41A1-8F71-63D31B71E2A3}" srcOrd="0" destOrd="0" presId="urn:microsoft.com/office/officeart/2008/layout/VerticalCurvedList"/>
    <dgm:cxn modelId="{2FDBC056-C5C5-D34C-8DBA-6F9C6BE79C47}" type="presParOf" srcId="{B421CEEB-34DE-4385-90B1-B6C9F400A7F6}" destId="{0F0396EE-FB8C-486D-972A-595941A960EA}" srcOrd="11" destOrd="0" presId="urn:microsoft.com/office/officeart/2008/layout/VerticalCurvedList"/>
    <dgm:cxn modelId="{89192DC9-9D20-7249-B308-3228619EC168}" type="presParOf" srcId="{B421CEEB-34DE-4385-90B1-B6C9F400A7F6}" destId="{AD730C1B-C901-4B4A-88B8-F7B1F5596224}" srcOrd="12" destOrd="0" presId="urn:microsoft.com/office/officeart/2008/layout/VerticalCurvedList"/>
    <dgm:cxn modelId="{7FD545E9-E910-EB46-8824-F1636C74543C}" type="presParOf" srcId="{AD730C1B-C901-4B4A-88B8-F7B1F5596224}" destId="{6DDD70BF-9B3A-4143-A46E-1711EB50AA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F726E8-C982-4EEE-82BC-E84EA0EE1C0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CO"/>
        </a:p>
      </dgm:t>
    </dgm:pt>
    <dgm:pt modelId="{2F93A9D6-B924-4725-88D9-EC77FA19919D}">
      <dgm:prSet phldrT="[Texto]"/>
      <dgm:spPr/>
      <dgm:t>
        <a:bodyPr/>
        <a:lstStyle/>
        <a:p>
          <a:r>
            <a:rPr lang="es-CO"/>
            <a:t>Amnistía e indulto</a:t>
          </a:r>
        </a:p>
      </dgm:t>
    </dgm:pt>
    <dgm:pt modelId="{8C952923-C98E-4E21-896B-232E2E8434A2}" type="parTrans" cxnId="{50152103-F2A5-4D91-ABB1-9B526C35DA2C}">
      <dgm:prSet/>
      <dgm:spPr/>
      <dgm:t>
        <a:bodyPr/>
        <a:lstStyle/>
        <a:p>
          <a:endParaRPr lang="es-CO"/>
        </a:p>
      </dgm:t>
    </dgm:pt>
    <dgm:pt modelId="{2BE17927-004F-4367-BD46-CD5638411515}" type="sibTrans" cxnId="{50152103-F2A5-4D91-ABB1-9B526C35DA2C}">
      <dgm:prSet/>
      <dgm:spPr/>
      <dgm:t>
        <a:bodyPr/>
        <a:lstStyle/>
        <a:p>
          <a:endParaRPr lang="es-CO"/>
        </a:p>
      </dgm:t>
    </dgm:pt>
    <dgm:pt modelId="{1429AA0E-2B50-4E17-9544-98AD698DCC3B}">
      <dgm:prSet phldrT="[Texto]"/>
      <dgm:spPr/>
      <dgm:t>
        <a:bodyPr/>
        <a:lstStyle/>
        <a:p>
          <a:r>
            <a:rPr lang="es-CO"/>
            <a:t>Por </a:t>
          </a:r>
          <a:r>
            <a:rPr lang="es-CO" b="1"/>
            <a:t>delito político </a:t>
          </a:r>
          <a:r>
            <a:rPr lang="es-CO"/>
            <a:t>de rebelión y </a:t>
          </a:r>
          <a:r>
            <a:rPr lang="es-CO" b="1"/>
            <a:t>delitos conexos</a:t>
          </a:r>
          <a:r>
            <a:rPr lang="es-CO"/>
            <a:t>.</a:t>
          </a:r>
        </a:p>
      </dgm:t>
    </dgm:pt>
    <dgm:pt modelId="{FC36EAF6-108C-42F1-A390-6A610D6551CA}" type="parTrans" cxnId="{C0B717B2-373C-45B8-9B6B-5AF0ABDBC9EB}">
      <dgm:prSet/>
      <dgm:spPr/>
      <dgm:t>
        <a:bodyPr/>
        <a:lstStyle/>
        <a:p>
          <a:endParaRPr lang="es-CO"/>
        </a:p>
      </dgm:t>
    </dgm:pt>
    <dgm:pt modelId="{8163BABD-E8EF-48A3-903F-FFFBB0618353}" type="sibTrans" cxnId="{C0B717B2-373C-45B8-9B6B-5AF0ABDBC9EB}">
      <dgm:prSet/>
      <dgm:spPr/>
      <dgm:t>
        <a:bodyPr/>
        <a:lstStyle/>
        <a:p>
          <a:endParaRPr lang="es-CO"/>
        </a:p>
      </dgm:t>
    </dgm:pt>
    <dgm:pt modelId="{9BE5D8CE-B1B5-4DF0-94B8-B7D3B31A0EDD}">
      <dgm:prSet phldrT="[Texto]"/>
      <dgm:spPr/>
      <dgm:t>
        <a:bodyPr/>
        <a:lstStyle/>
        <a:p>
          <a:r>
            <a:rPr lang="es-CO"/>
            <a:t>Se requiere </a:t>
          </a:r>
          <a:r>
            <a:rPr lang="es-CO" b="1"/>
            <a:t>Ley de Amnistía</a:t>
          </a:r>
          <a:r>
            <a:rPr lang="es-CO"/>
            <a:t>, que determine los delitos amnistiables y los criterios de conexidad.</a:t>
          </a:r>
        </a:p>
      </dgm:t>
    </dgm:pt>
    <dgm:pt modelId="{C9C55325-BB7E-45E3-B7D6-096FD5402B64}" type="parTrans" cxnId="{50A6B627-F8FC-4DBD-A9D7-52E08AD11002}">
      <dgm:prSet/>
      <dgm:spPr/>
      <dgm:t>
        <a:bodyPr/>
        <a:lstStyle/>
        <a:p>
          <a:endParaRPr lang="es-CO"/>
        </a:p>
      </dgm:t>
    </dgm:pt>
    <dgm:pt modelId="{BC558831-4AF8-41CA-8D8D-D5F510F93B6F}" type="sibTrans" cxnId="{50A6B627-F8FC-4DBD-A9D7-52E08AD11002}">
      <dgm:prSet/>
      <dgm:spPr/>
      <dgm:t>
        <a:bodyPr/>
        <a:lstStyle/>
        <a:p>
          <a:endParaRPr lang="es-CO"/>
        </a:p>
      </dgm:t>
    </dgm:pt>
    <dgm:pt modelId="{538AAF1F-112E-463F-9119-33635DEA3CA4}">
      <dgm:prSet phldrT="[Texto]"/>
      <dgm:spPr/>
      <dgm:t>
        <a:bodyPr/>
        <a:lstStyle/>
        <a:p>
          <a:r>
            <a:rPr lang="es-CO"/>
            <a:t>Sanciones</a:t>
          </a:r>
        </a:p>
      </dgm:t>
    </dgm:pt>
    <dgm:pt modelId="{3465B5A9-08D1-422E-93BF-26703CD43C34}" type="parTrans" cxnId="{FB3370C9-6B1E-48BB-AF67-CD42DE178C6D}">
      <dgm:prSet/>
      <dgm:spPr/>
      <dgm:t>
        <a:bodyPr/>
        <a:lstStyle/>
        <a:p>
          <a:endParaRPr lang="es-CO"/>
        </a:p>
      </dgm:t>
    </dgm:pt>
    <dgm:pt modelId="{BACB11D0-64C8-453C-B7A0-A6656179B0D2}" type="sibTrans" cxnId="{FB3370C9-6B1E-48BB-AF67-CD42DE178C6D}">
      <dgm:prSet/>
      <dgm:spPr/>
      <dgm:t>
        <a:bodyPr/>
        <a:lstStyle/>
        <a:p>
          <a:endParaRPr lang="es-CO"/>
        </a:p>
      </dgm:t>
    </dgm:pt>
    <dgm:pt modelId="{E216AF2B-EEB9-40AF-8881-4A17A5A8489F}">
      <dgm:prSet phldrT="[Texto]"/>
      <dgm:spPr/>
      <dgm:t>
        <a:bodyPr/>
        <a:lstStyle/>
        <a:p>
          <a:r>
            <a:rPr lang="es-CO"/>
            <a:t>Sanciones propias: Se impondrán a quienes reconozcan verdad y responsabilidad. Tendrán función restaurativa y reparadora del daño causado, en casos graves serán entre 5 y 8 años y comprenden restricciones efectivas a libertades y derechos, para quienes no hayan tenido una participación determinante en casos graves la sanción será de 2 a 5 años. </a:t>
          </a:r>
        </a:p>
      </dgm:t>
    </dgm:pt>
    <dgm:pt modelId="{EBFA4159-10A0-4631-9190-FF0C79BFF48D}" type="parTrans" cxnId="{23D947E6-4E84-42AC-B583-D2FCB99D6968}">
      <dgm:prSet/>
      <dgm:spPr/>
      <dgm:t>
        <a:bodyPr/>
        <a:lstStyle/>
        <a:p>
          <a:endParaRPr lang="es-CO"/>
        </a:p>
      </dgm:t>
    </dgm:pt>
    <dgm:pt modelId="{6F6724D4-8FF8-4022-8C4F-995E760BC15F}" type="sibTrans" cxnId="{23D947E6-4E84-42AC-B583-D2FCB99D6968}">
      <dgm:prSet/>
      <dgm:spPr/>
      <dgm:t>
        <a:bodyPr/>
        <a:lstStyle/>
        <a:p>
          <a:endParaRPr lang="es-CO"/>
        </a:p>
      </dgm:t>
    </dgm:pt>
    <dgm:pt modelId="{DC7FA54D-518E-4A47-92FF-F67C8DED8288}">
      <dgm:prSet phldrT="[Texto]"/>
      <dgm:spPr/>
      <dgm:t>
        <a:bodyPr/>
        <a:lstStyle/>
        <a:p>
          <a:r>
            <a:rPr lang="es-CO"/>
            <a:t>Sanciones Alternativas: se impondrán a quienes reconozcan verdad y responsabilidades, ante la Sección Primera, antes de proferir sentencia. Tendrán función retributiva de pena privativa de la libertad de 5 a 8 años, para quienes no hayan tenido participación detrminante será de 2 a 5 años. </a:t>
          </a:r>
        </a:p>
      </dgm:t>
    </dgm:pt>
    <dgm:pt modelId="{378C206A-514A-40CD-BDBC-91542BBA96C1}" type="parTrans" cxnId="{E3B3C464-1127-4BC6-924F-3CF6D1D01154}">
      <dgm:prSet/>
      <dgm:spPr/>
      <dgm:t>
        <a:bodyPr/>
        <a:lstStyle/>
        <a:p>
          <a:endParaRPr lang="es-CO"/>
        </a:p>
      </dgm:t>
    </dgm:pt>
    <dgm:pt modelId="{81D8927C-5688-433F-90E8-61DB75D68BFF}" type="sibTrans" cxnId="{E3B3C464-1127-4BC6-924F-3CF6D1D01154}">
      <dgm:prSet/>
      <dgm:spPr/>
      <dgm:t>
        <a:bodyPr/>
        <a:lstStyle/>
        <a:p>
          <a:endParaRPr lang="es-CO"/>
        </a:p>
      </dgm:t>
    </dgm:pt>
    <dgm:pt modelId="{B3A41C74-11D3-4867-81D0-90324E5C8D25}">
      <dgm:prSet phldrT="[Texto]"/>
      <dgm:spPr/>
      <dgm:t>
        <a:bodyPr/>
        <a:lstStyle/>
        <a:p>
          <a:r>
            <a:rPr lang="es-CO" b="1"/>
            <a:t>Citerios de inclusión</a:t>
          </a:r>
          <a:r>
            <a:rPr lang="es-CO"/>
            <a:t>: Delitos relacionados con el desarrollo de la rebelión y en el marco de conflicto armado interno; delitos en los cuales el sujeto pasivo  es el Estado; conductas dirigidas a facilitar, apoyar, financiar u ocultar el desarrollo de la rebelión. </a:t>
          </a:r>
        </a:p>
      </dgm:t>
    </dgm:pt>
    <dgm:pt modelId="{0109944A-085D-4D40-A955-E1AC90421264}" type="parTrans" cxnId="{B74A7599-68CD-4F9E-AE6A-6BC3E01D73C8}">
      <dgm:prSet/>
      <dgm:spPr/>
      <dgm:t>
        <a:bodyPr/>
        <a:lstStyle/>
        <a:p>
          <a:endParaRPr lang="es-CO"/>
        </a:p>
      </dgm:t>
    </dgm:pt>
    <dgm:pt modelId="{C01AAAB0-8687-4D81-B223-779E4C990DD8}" type="sibTrans" cxnId="{B74A7599-68CD-4F9E-AE6A-6BC3E01D73C8}">
      <dgm:prSet/>
      <dgm:spPr/>
      <dgm:t>
        <a:bodyPr/>
        <a:lstStyle/>
        <a:p>
          <a:endParaRPr lang="es-CO"/>
        </a:p>
      </dgm:t>
    </dgm:pt>
    <dgm:pt modelId="{0529D75D-8D10-43FC-83EC-B4599474B8BA}">
      <dgm:prSet phldrT="[Texto]"/>
      <dgm:spPr/>
      <dgm:t>
        <a:bodyPr/>
        <a:lstStyle/>
        <a:p>
          <a:r>
            <a:rPr lang="es-CO" b="1"/>
            <a:t>Criterios de exclusión</a:t>
          </a:r>
          <a:r>
            <a:rPr lang="es-CO"/>
            <a:t>: delitos de lesa humanidad; graves crímenes de guerra: toma de rehenes u otra restricción grave de la libertad; tortura; ejecuciones extrajudiciales; desaparición forzada; acceso carnal violento y otras formas de violencia sexual; desplazamiento forzadoreclutamiento de menores; otros delitos no relacionados con el Conflicto Aemado Interno. </a:t>
          </a:r>
        </a:p>
      </dgm:t>
    </dgm:pt>
    <dgm:pt modelId="{7BF23476-066F-426A-8635-815ED0095F35}" type="parTrans" cxnId="{778E1E03-7427-4751-842B-E06C784A3AA7}">
      <dgm:prSet/>
      <dgm:spPr/>
      <dgm:t>
        <a:bodyPr/>
        <a:lstStyle/>
        <a:p>
          <a:endParaRPr lang="es-CO"/>
        </a:p>
      </dgm:t>
    </dgm:pt>
    <dgm:pt modelId="{8B163DEF-6778-4A02-95B1-07C07F1F9D06}" type="sibTrans" cxnId="{778E1E03-7427-4751-842B-E06C784A3AA7}">
      <dgm:prSet/>
      <dgm:spPr/>
      <dgm:t>
        <a:bodyPr/>
        <a:lstStyle/>
        <a:p>
          <a:endParaRPr lang="es-CO"/>
        </a:p>
      </dgm:t>
    </dgm:pt>
    <dgm:pt modelId="{96738360-3718-4C3E-A9C3-4141EDC32DEC}">
      <dgm:prSet phldrT="[Texto]"/>
      <dgm:spPr/>
      <dgm:t>
        <a:bodyPr/>
        <a:lstStyle/>
        <a:p>
          <a:r>
            <a:rPr lang="es-CO"/>
            <a:t>Sanciones ordinarias: Se impondrán a quienes no hayan reconocido responsabilidad y sean condenados por el Tribunal. La pena efectiva de la libertad no será inferior a 15 años ni superior a 20 en los casos de conductas graves</a:t>
          </a:r>
        </a:p>
      </dgm:t>
    </dgm:pt>
    <dgm:pt modelId="{1B393330-3F5C-4318-A9AD-BF3C773F1194}" type="parTrans" cxnId="{F7E3BBE1-230C-4522-9CEF-98454A9C573A}">
      <dgm:prSet/>
      <dgm:spPr/>
      <dgm:t>
        <a:bodyPr/>
        <a:lstStyle/>
        <a:p>
          <a:endParaRPr lang="es-CO"/>
        </a:p>
      </dgm:t>
    </dgm:pt>
    <dgm:pt modelId="{EC8B5ECB-1504-46BB-A0BE-56BBAA61B62C}" type="sibTrans" cxnId="{F7E3BBE1-230C-4522-9CEF-98454A9C573A}">
      <dgm:prSet/>
      <dgm:spPr/>
      <dgm:t>
        <a:bodyPr/>
        <a:lstStyle/>
        <a:p>
          <a:endParaRPr lang="es-CO"/>
        </a:p>
      </dgm:t>
    </dgm:pt>
    <dgm:pt modelId="{92186DFD-3620-4EF0-A8E4-AD5B4ACD3971}" type="pres">
      <dgm:prSet presAssocID="{04F726E8-C982-4EEE-82BC-E84EA0EE1C06}" presName="Name0" presStyleCnt="0">
        <dgm:presLayoutVars>
          <dgm:dir/>
          <dgm:animLvl val="lvl"/>
          <dgm:resizeHandles val="exact"/>
        </dgm:presLayoutVars>
      </dgm:prSet>
      <dgm:spPr/>
    </dgm:pt>
    <dgm:pt modelId="{BD02E38D-2D8E-4326-8495-F68C19619AC4}" type="pres">
      <dgm:prSet presAssocID="{2F93A9D6-B924-4725-88D9-EC77FA19919D}" presName="composite" presStyleCnt="0"/>
      <dgm:spPr/>
    </dgm:pt>
    <dgm:pt modelId="{9D908E83-FA47-4C39-A994-9A86AD469822}" type="pres">
      <dgm:prSet presAssocID="{2F93A9D6-B924-4725-88D9-EC77FA19919D}" presName="parTx" presStyleLbl="alignNode1" presStyleIdx="0" presStyleCnt="2">
        <dgm:presLayoutVars>
          <dgm:chMax val="0"/>
          <dgm:chPref val="0"/>
          <dgm:bulletEnabled val="1"/>
        </dgm:presLayoutVars>
      </dgm:prSet>
      <dgm:spPr/>
    </dgm:pt>
    <dgm:pt modelId="{49D9EA8A-CA30-44A0-8507-C7E69EF49F06}" type="pres">
      <dgm:prSet presAssocID="{2F93A9D6-B924-4725-88D9-EC77FA19919D}" presName="desTx" presStyleLbl="alignAccFollowNode1" presStyleIdx="0" presStyleCnt="2">
        <dgm:presLayoutVars>
          <dgm:bulletEnabled val="1"/>
        </dgm:presLayoutVars>
      </dgm:prSet>
      <dgm:spPr/>
    </dgm:pt>
    <dgm:pt modelId="{A3EBB8E5-661B-4C47-906E-B243CBBD1DB6}" type="pres">
      <dgm:prSet presAssocID="{2BE17927-004F-4367-BD46-CD5638411515}" presName="space" presStyleCnt="0"/>
      <dgm:spPr/>
    </dgm:pt>
    <dgm:pt modelId="{067757DB-FA0B-4097-A423-98B42D934A52}" type="pres">
      <dgm:prSet presAssocID="{538AAF1F-112E-463F-9119-33635DEA3CA4}" presName="composite" presStyleCnt="0"/>
      <dgm:spPr/>
    </dgm:pt>
    <dgm:pt modelId="{03F66D81-3716-47E8-AF80-49F4FE490071}" type="pres">
      <dgm:prSet presAssocID="{538AAF1F-112E-463F-9119-33635DEA3CA4}" presName="parTx" presStyleLbl="alignNode1" presStyleIdx="1" presStyleCnt="2">
        <dgm:presLayoutVars>
          <dgm:chMax val="0"/>
          <dgm:chPref val="0"/>
          <dgm:bulletEnabled val="1"/>
        </dgm:presLayoutVars>
      </dgm:prSet>
      <dgm:spPr/>
    </dgm:pt>
    <dgm:pt modelId="{57C7BD97-981D-4938-A8B5-E60FF765B8FA}" type="pres">
      <dgm:prSet presAssocID="{538AAF1F-112E-463F-9119-33635DEA3CA4}" presName="desTx" presStyleLbl="alignAccFollowNode1" presStyleIdx="1" presStyleCnt="2">
        <dgm:presLayoutVars>
          <dgm:bulletEnabled val="1"/>
        </dgm:presLayoutVars>
      </dgm:prSet>
      <dgm:spPr/>
    </dgm:pt>
  </dgm:ptLst>
  <dgm:cxnLst>
    <dgm:cxn modelId="{50A6B627-F8FC-4DBD-A9D7-52E08AD11002}" srcId="{2F93A9D6-B924-4725-88D9-EC77FA19919D}" destId="{9BE5D8CE-B1B5-4DF0-94B8-B7D3B31A0EDD}" srcOrd="1" destOrd="0" parTransId="{C9C55325-BB7E-45E3-B7D6-096FD5402B64}" sibTransId="{BC558831-4AF8-41CA-8D8D-D5F510F93B6F}"/>
    <dgm:cxn modelId="{FBE64D53-8509-5E41-9CCC-857DD31C7270}" type="presOf" srcId="{9BE5D8CE-B1B5-4DF0-94B8-B7D3B31A0EDD}" destId="{49D9EA8A-CA30-44A0-8507-C7E69EF49F06}" srcOrd="0" destOrd="1" presId="urn:microsoft.com/office/officeart/2005/8/layout/hList1"/>
    <dgm:cxn modelId="{94A28F64-FCE9-E54E-8AB6-186E28CBF283}" type="presOf" srcId="{96738360-3718-4C3E-A9C3-4141EDC32DEC}" destId="{57C7BD97-981D-4938-A8B5-E60FF765B8FA}" srcOrd="0" destOrd="2" presId="urn:microsoft.com/office/officeart/2005/8/layout/hList1"/>
    <dgm:cxn modelId="{24BD4921-24A4-C24F-9026-2A2B5489DB5E}" type="presOf" srcId="{1429AA0E-2B50-4E17-9544-98AD698DCC3B}" destId="{49D9EA8A-CA30-44A0-8507-C7E69EF49F06}" srcOrd="0" destOrd="0" presId="urn:microsoft.com/office/officeart/2005/8/layout/hList1"/>
    <dgm:cxn modelId="{3D550CB8-C226-214A-9C0A-BFC4FD5CAD29}" type="presOf" srcId="{B3A41C74-11D3-4867-81D0-90324E5C8D25}" destId="{49D9EA8A-CA30-44A0-8507-C7E69EF49F06}" srcOrd="0" destOrd="2" presId="urn:microsoft.com/office/officeart/2005/8/layout/hList1"/>
    <dgm:cxn modelId="{2C79FC57-C585-D44B-A65B-C6008A38E5AD}" type="presOf" srcId="{04F726E8-C982-4EEE-82BC-E84EA0EE1C06}" destId="{92186DFD-3620-4EF0-A8E4-AD5B4ACD3971}" srcOrd="0" destOrd="0" presId="urn:microsoft.com/office/officeart/2005/8/layout/hList1"/>
    <dgm:cxn modelId="{C0B717B2-373C-45B8-9B6B-5AF0ABDBC9EB}" srcId="{2F93A9D6-B924-4725-88D9-EC77FA19919D}" destId="{1429AA0E-2B50-4E17-9544-98AD698DCC3B}" srcOrd="0" destOrd="0" parTransId="{FC36EAF6-108C-42F1-A390-6A610D6551CA}" sibTransId="{8163BABD-E8EF-48A3-903F-FFFBB0618353}"/>
    <dgm:cxn modelId="{0E64CF91-FB76-484F-9506-59FDACCB7FC4}" type="presOf" srcId="{E216AF2B-EEB9-40AF-8881-4A17A5A8489F}" destId="{57C7BD97-981D-4938-A8B5-E60FF765B8FA}" srcOrd="0" destOrd="0" presId="urn:microsoft.com/office/officeart/2005/8/layout/hList1"/>
    <dgm:cxn modelId="{FB3370C9-6B1E-48BB-AF67-CD42DE178C6D}" srcId="{04F726E8-C982-4EEE-82BC-E84EA0EE1C06}" destId="{538AAF1F-112E-463F-9119-33635DEA3CA4}" srcOrd="1" destOrd="0" parTransId="{3465B5A9-08D1-422E-93BF-26703CD43C34}" sibTransId="{BACB11D0-64C8-453C-B7A0-A6656179B0D2}"/>
    <dgm:cxn modelId="{50152103-F2A5-4D91-ABB1-9B526C35DA2C}" srcId="{04F726E8-C982-4EEE-82BC-E84EA0EE1C06}" destId="{2F93A9D6-B924-4725-88D9-EC77FA19919D}" srcOrd="0" destOrd="0" parTransId="{8C952923-C98E-4E21-896B-232E2E8434A2}" sibTransId="{2BE17927-004F-4367-BD46-CD5638411515}"/>
    <dgm:cxn modelId="{E3B3C464-1127-4BC6-924F-3CF6D1D01154}" srcId="{538AAF1F-112E-463F-9119-33635DEA3CA4}" destId="{DC7FA54D-518E-4A47-92FF-F67C8DED8288}" srcOrd="1" destOrd="0" parTransId="{378C206A-514A-40CD-BDBC-91542BBA96C1}" sibTransId="{81D8927C-5688-433F-90E8-61DB75D68BFF}"/>
    <dgm:cxn modelId="{F7E3BBE1-230C-4522-9CEF-98454A9C573A}" srcId="{538AAF1F-112E-463F-9119-33635DEA3CA4}" destId="{96738360-3718-4C3E-A9C3-4141EDC32DEC}" srcOrd="2" destOrd="0" parTransId="{1B393330-3F5C-4318-A9AD-BF3C773F1194}" sibTransId="{EC8B5ECB-1504-46BB-A0BE-56BBAA61B62C}"/>
    <dgm:cxn modelId="{23D947E6-4E84-42AC-B583-D2FCB99D6968}" srcId="{538AAF1F-112E-463F-9119-33635DEA3CA4}" destId="{E216AF2B-EEB9-40AF-8881-4A17A5A8489F}" srcOrd="0" destOrd="0" parTransId="{EBFA4159-10A0-4631-9190-FF0C79BFF48D}" sibTransId="{6F6724D4-8FF8-4022-8C4F-995E760BC15F}"/>
    <dgm:cxn modelId="{778E1E03-7427-4751-842B-E06C784A3AA7}" srcId="{2F93A9D6-B924-4725-88D9-EC77FA19919D}" destId="{0529D75D-8D10-43FC-83EC-B4599474B8BA}" srcOrd="3" destOrd="0" parTransId="{7BF23476-066F-426A-8635-815ED0095F35}" sibTransId="{8B163DEF-6778-4A02-95B1-07C07F1F9D06}"/>
    <dgm:cxn modelId="{B8A04BF2-4A9A-3345-AAF5-B2946C9EEBB4}" type="presOf" srcId="{2F93A9D6-B924-4725-88D9-EC77FA19919D}" destId="{9D908E83-FA47-4C39-A994-9A86AD469822}" srcOrd="0" destOrd="0" presId="urn:microsoft.com/office/officeart/2005/8/layout/hList1"/>
    <dgm:cxn modelId="{ACE819E7-EA74-E64F-9E25-E1AE96590682}" type="presOf" srcId="{0529D75D-8D10-43FC-83EC-B4599474B8BA}" destId="{49D9EA8A-CA30-44A0-8507-C7E69EF49F06}" srcOrd="0" destOrd="3" presId="urn:microsoft.com/office/officeart/2005/8/layout/hList1"/>
    <dgm:cxn modelId="{22B7E4F8-AB0B-4F45-A343-39338B4F4D8B}" type="presOf" srcId="{538AAF1F-112E-463F-9119-33635DEA3CA4}" destId="{03F66D81-3716-47E8-AF80-49F4FE490071}" srcOrd="0" destOrd="0" presId="urn:microsoft.com/office/officeart/2005/8/layout/hList1"/>
    <dgm:cxn modelId="{9F4DA14F-6415-0C47-B2EA-2E469E7B59E3}" type="presOf" srcId="{DC7FA54D-518E-4A47-92FF-F67C8DED8288}" destId="{57C7BD97-981D-4938-A8B5-E60FF765B8FA}" srcOrd="0" destOrd="1" presId="urn:microsoft.com/office/officeart/2005/8/layout/hList1"/>
    <dgm:cxn modelId="{B74A7599-68CD-4F9E-AE6A-6BC3E01D73C8}" srcId="{2F93A9D6-B924-4725-88D9-EC77FA19919D}" destId="{B3A41C74-11D3-4867-81D0-90324E5C8D25}" srcOrd="2" destOrd="0" parTransId="{0109944A-085D-4D40-A955-E1AC90421264}" sibTransId="{C01AAAB0-8687-4D81-B223-779E4C990DD8}"/>
    <dgm:cxn modelId="{7376B9F7-C9D9-2A48-9F72-2880DCB2D6C2}" type="presParOf" srcId="{92186DFD-3620-4EF0-A8E4-AD5B4ACD3971}" destId="{BD02E38D-2D8E-4326-8495-F68C19619AC4}" srcOrd="0" destOrd="0" presId="urn:microsoft.com/office/officeart/2005/8/layout/hList1"/>
    <dgm:cxn modelId="{38AD84E6-A14D-9648-9973-88F294C25F8E}" type="presParOf" srcId="{BD02E38D-2D8E-4326-8495-F68C19619AC4}" destId="{9D908E83-FA47-4C39-A994-9A86AD469822}" srcOrd="0" destOrd="0" presId="urn:microsoft.com/office/officeart/2005/8/layout/hList1"/>
    <dgm:cxn modelId="{1D942697-5034-594F-8C0E-B49E5E0F4F56}" type="presParOf" srcId="{BD02E38D-2D8E-4326-8495-F68C19619AC4}" destId="{49D9EA8A-CA30-44A0-8507-C7E69EF49F06}" srcOrd="1" destOrd="0" presId="urn:microsoft.com/office/officeart/2005/8/layout/hList1"/>
    <dgm:cxn modelId="{64AB1EA7-4537-CB44-9C13-5ABCB3FEA5AA}" type="presParOf" srcId="{92186DFD-3620-4EF0-A8E4-AD5B4ACD3971}" destId="{A3EBB8E5-661B-4C47-906E-B243CBBD1DB6}" srcOrd="1" destOrd="0" presId="urn:microsoft.com/office/officeart/2005/8/layout/hList1"/>
    <dgm:cxn modelId="{A6496105-DD8A-224D-B662-DFAC9AF24056}" type="presParOf" srcId="{92186DFD-3620-4EF0-A8E4-AD5B4ACD3971}" destId="{067757DB-FA0B-4097-A423-98B42D934A52}" srcOrd="2" destOrd="0" presId="urn:microsoft.com/office/officeart/2005/8/layout/hList1"/>
    <dgm:cxn modelId="{A7D88E87-9C85-FD41-8488-9357FCBF135E}" type="presParOf" srcId="{067757DB-FA0B-4097-A423-98B42D934A52}" destId="{03F66D81-3716-47E8-AF80-49F4FE490071}" srcOrd="0" destOrd="0" presId="urn:microsoft.com/office/officeart/2005/8/layout/hList1"/>
    <dgm:cxn modelId="{63CD9795-D38D-D849-97A4-DA53638CD9F3}" type="presParOf" srcId="{067757DB-FA0B-4097-A423-98B42D934A52}" destId="{57C7BD97-981D-4938-A8B5-E60FF765B8F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F0ED8C-78D7-4BB2-B81E-0CB317653169}" type="doc">
      <dgm:prSet loTypeId="urn:microsoft.com/office/officeart/2005/8/layout/list1" loCatId="list" qsTypeId="urn:microsoft.com/office/officeart/2005/8/quickstyle/simple1" qsCatId="simple" csTypeId="urn:microsoft.com/office/officeart/2005/8/colors/colorful5" csCatId="colorful" phldr="1"/>
      <dgm:spPr/>
    </dgm:pt>
    <dgm:pt modelId="{C9036349-C8E0-432D-A98F-7A52565A5270}">
      <dgm:prSet phldrT="[Texto]"/>
      <dgm:spPr/>
      <dgm:t>
        <a:bodyPr/>
        <a:lstStyle/>
        <a:p>
          <a:r>
            <a:rPr lang="es-CO" b="1" dirty="0"/>
            <a:t>Actos tempranos de reconocimiento de responsabilidad colectiva</a:t>
          </a:r>
        </a:p>
      </dgm:t>
    </dgm:pt>
    <dgm:pt modelId="{A6591814-A169-498E-9314-CB8FD181A912}" type="parTrans" cxnId="{05CA9930-99F1-4E5B-A070-2E4391D7AEB9}">
      <dgm:prSet/>
      <dgm:spPr/>
      <dgm:t>
        <a:bodyPr/>
        <a:lstStyle/>
        <a:p>
          <a:endParaRPr lang="es-CO"/>
        </a:p>
      </dgm:t>
    </dgm:pt>
    <dgm:pt modelId="{827F89E5-A16B-4B11-B3E4-83BF23E076DF}" type="sibTrans" cxnId="{05CA9930-99F1-4E5B-A070-2E4391D7AEB9}">
      <dgm:prSet/>
      <dgm:spPr/>
      <dgm:t>
        <a:bodyPr/>
        <a:lstStyle/>
        <a:p>
          <a:endParaRPr lang="es-CO"/>
        </a:p>
      </dgm:t>
    </dgm:pt>
    <dgm:pt modelId="{060E36F7-7838-4DA0-9580-F4B1DA6FABCA}">
      <dgm:prSet/>
      <dgm:spPr/>
      <dgm:t>
        <a:bodyPr/>
        <a:lstStyle/>
        <a:p>
          <a:r>
            <a:rPr lang="es-CO" b="1" dirty="0"/>
            <a:t>Acciones concretas de contribución a la reparación</a:t>
          </a:r>
        </a:p>
      </dgm:t>
    </dgm:pt>
    <dgm:pt modelId="{75D58006-6072-412B-94EB-81C840C606E4}" type="parTrans" cxnId="{0BDE6ACE-BC07-4403-801C-571C762ABEBB}">
      <dgm:prSet/>
      <dgm:spPr/>
      <dgm:t>
        <a:bodyPr/>
        <a:lstStyle/>
        <a:p>
          <a:endParaRPr lang="es-CO"/>
        </a:p>
      </dgm:t>
    </dgm:pt>
    <dgm:pt modelId="{32C72C73-CD29-4C9A-B787-BB5C3712CAC8}" type="sibTrans" cxnId="{0BDE6ACE-BC07-4403-801C-571C762ABEBB}">
      <dgm:prSet/>
      <dgm:spPr/>
      <dgm:t>
        <a:bodyPr/>
        <a:lstStyle/>
        <a:p>
          <a:endParaRPr lang="es-CO"/>
        </a:p>
      </dgm:t>
    </dgm:pt>
    <dgm:pt modelId="{3A7AD8D4-6B25-42DA-85B8-7127A67DF85C}">
      <dgm:prSet/>
      <dgm:spPr/>
      <dgm:t>
        <a:bodyPr/>
        <a:lstStyle/>
        <a:p>
          <a:r>
            <a:rPr lang="es-CO" b="1" dirty="0"/>
            <a:t>Reparación colectiva en el fin del conflicto</a:t>
          </a:r>
        </a:p>
      </dgm:t>
    </dgm:pt>
    <dgm:pt modelId="{BDC972FF-74EC-4D1C-8F8F-2458E1AA7501}" type="parTrans" cxnId="{BA809F28-607B-43BC-920F-AC9CC1DD80FE}">
      <dgm:prSet/>
      <dgm:spPr/>
      <dgm:t>
        <a:bodyPr/>
        <a:lstStyle/>
        <a:p>
          <a:endParaRPr lang="es-CO"/>
        </a:p>
      </dgm:t>
    </dgm:pt>
    <dgm:pt modelId="{B51B2959-E152-48A3-9BCB-B41BCEC86745}" type="sibTrans" cxnId="{BA809F28-607B-43BC-920F-AC9CC1DD80FE}">
      <dgm:prSet/>
      <dgm:spPr/>
      <dgm:t>
        <a:bodyPr/>
        <a:lstStyle/>
        <a:p>
          <a:endParaRPr lang="es-CO"/>
        </a:p>
      </dgm:t>
    </dgm:pt>
    <dgm:pt modelId="{D3999E9A-A3D8-41A7-BE81-75030F3219D5}">
      <dgm:prSet/>
      <dgm:spPr/>
      <dgm:t>
        <a:bodyPr/>
        <a:lstStyle/>
        <a:p>
          <a:pPr algn="just"/>
          <a:r>
            <a:rPr lang="es-CO" dirty="0"/>
            <a:t>Actos de reconocimiento y de contrición en los cuales el Gobierno, las FARC-EP y diferentes sectores de la sociedad que puedan haber tenido alguna responsabilidad en el conflicto, reconozcan su responsabilidad colectiva por el daño causado y pidan perdón.</a:t>
          </a:r>
        </a:p>
      </dgm:t>
    </dgm:pt>
    <dgm:pt modelId="{0DA84FB3-8572-4EB9-8ED7-E2DA441525F9}" type="parTrans" cxnId="{01FDE6F9-99C5-48ED-8AF2-1300E42E17CA}">
      <dgm:prSet/>
      <dgm:spPr/>
      <dgm:t>
        <a:bodyPr/>
        <a:lstStyle/>
        <a:p>
          <a:endParaRPr lang="es-CO"/>
        </a:p>
      </dgm:t>
    </dgm:pt>
    <dgm:pt modelId="{673F2242-FE18-4521-AA16-30F3B3C1F44A}" type="sibTrans" cxnId="{01FDE6F9-99C5-48ED-8AF2-1300E42E17CA}">
      <dgm:prSet/>
      <dgm:spPr/>
      <dgm:t>
        <a:bodyPr/>
        <a:lstStyle/>
        <a:p>
          <a:endParaRPr lang="es-CO"/>
        </a:p>
      </dgm:t>
    </dgm:pt>
    <dgm:pt modelId="{BB9E20E2-6DAA-43A5-8C19-094850CE90D1}">
      <dgm:prSet/>
      <dgm:spPr/>
      <dgm:t>
        <a:bodyPr/>
        <a:lstStyle/>
        <a:p>
          <a:pPr algn="just"/>
          <a:r>
            <a:rPr lang="es-CO" dirty="0"/>
            <a:t>Medidas para facilitar que quienes cometieron daños con ocasión del conflicto y manifiesten su voluntad y compromiso de contribuir de manera directa a la satisfacción de las víctimas y de las comunidades, lo puedan hacer mediante su participación en acciones concretas de reparación.</a:t>
          </a:r>
          <a:r>
            <a:rPr lang="es-ES" dirty="0"/>
            <a:t>. </a:t>
          </a:r>
          <a:endParaRPr lang="es-CO" dirty="0"/>
        </a:p>
      </dgm:t>
    </dgm:pt>
    <dgm:pt modelId="{DF5AA2EC-103E-479D-B071-64E7B8C4CD44}" type="parTrans" cxnId="{1071209C-0019-4AF0-9D1D-AA9EB69BED0D}">
      <dgm:prSet/>
      <dgm:spPr/>
      <dgm:t>
        <a:bodyPr/>
        <a:lstStyle/>
        <a:p>
          <a:endParaRPr lang="es-CO"/>
        </a:p>
      </dgm:t>
    </dgm:pt>
    <dgm:pt modelId="{D247B09E-E655-4B7D-9C65-840DF3A5E9A6}" type="sibTrans" cxnId="{1071209C-0019-4AF0-9D1D-AA9EB69BED0D}">
      <dgm:prSet/>
      <dgm:spPr/>
      <dgm:t>
        <a:bodyPr/>
        <a:lstStyle/>
        <a:p>
          <a:endParaRPr lang="es-CO"/>
        </a:p>
      </dgm:t>
    </dgm:pt>
    <dgm:pt modelId="{B16DB857-E118-435D-A49C-38B6FFA45B8B}">
      <dgm:prSet/>
      <dgm:spPr/>
      <dgm:t>
        <a:bodyPr/>
        <a:lstStyle/>
        <a:p>
          <a:r>
            <a:rPr lang="es-CO" dirty="0"/>
            <a:t>Carácter reparador de los Planes de Desarrollo Rural con Enfoque Territorial (PDET)</a:t>
          </a:r>
        </a:p>
      </dgm:t>
    </dgm:pt>
    <dgm:pt modelId="{251299E0-6668-4707-A49F-DB5E5F57E782}" type="parTrans" cxnId="{E6D32EEE-EE50-479D-B155-7EAB7BC69A72}">
      <dgm:prSet/>
      <dgm:spPr/>
      <dgm:t>
        <a:bodyPr/>
        <a:lstStyle/>
        <a:p>
          <a:endParaRPr lang="es-CO"/>
        </a:p>
      </dgm:t>
    </dgm:pt>
    <dgm:pt modelId="{F7DB51B2-413F-4FAC-96B7-309D590778C1}" type="sibTrans" cxnId="{E6D32EEE-EE50-479D-B155-7EAB7BC69A72}">
      <dgm:prSet/>
      <dgm:spPr/>
      <dgm:t>
        <a:bodyPr/>
        <a:lstStyle/>
        <a:p>
          <a:endParaRPr lang="es-CO"/>
        </a:p>
      </dgm:t>
    </dgm:pt>
    <dgm:pt modelId="{327A4567-AFBC-43C0-A5CB-79439D6DD0C0}">
      <dgm:prSet/>
      <dgm:spPr/>
      <dgm:t>
        <a:bodyPr/>
        <a:lstStyle/>
        <a:p>
          <a:r>
            <a:rPr lang="es-CO" dirty="0"/>
            <a:t>Medidas de recuperación emocional a nivel individual</a:t>
          </a:r>
        </a:p>
      </dgm:t>
    </dgm:pt>
    <dgm:pt modelId="{0C3CCCA4-80D8-415F-8290-B1FAB269790A}" type="parTrans" cxnId="{5379C137-CCB3-4212-8AC2-DC039C255215}">
      <dgm:prSet/>
      <dgm:spPr/>
      <dgm:t>
        <a:bodyPr/>
        <a:lstStyle/>
        <a:p>
          <a:endParaRPr lang="es-CO"/>
        </a:p>
      </dgm:t>
    </dgm:pt>
    <dgm:pt modelId="{D4E59EC3-44A1-4698-83A5-9477F9C47813}" type="sibTrans" cxnId="{5379C137-CCB3-4212-8AC2-DC039C255215}">
      <dgm:prSet/>
      <dgm:spPr/>
      <dgm:t>
        <a:bodyPr/>
        <a:lstStyle/>
        <a:p>
          <a:endParaRPr lang="es-CO"/>
        </a:p>
      </dgm:t>
    </dgm:pt>
    <dgm:pt modelId="{8024EF5A-C97F-4217-BD44-895F5503A054}">
      <dgm:prSet/>
      <dgm:spPr/>
      <dgm:t>
        <a:bodyPr/>
        <a:lstStyle/>
        <a:p>
          <a:r>
            <a:rPr lang="es-ES" b="1" dirty="0"/>
            <a:t>Rehabilitación </a:t>
          </a:r>
          <a:r>
            <a:rPr lang="es-ES" b="1" dirty="0" err="1"/>
            <a:t>psico</a:t>
          </a:r>
          <a:r>
            <a:rPr lang="es-ES" b="1" dirty="0"/>
            <a:t>-social</a:t>
          </a:r>
          <a:endParaRPr lang="es-CO" b="1" dirty="0"/>
        </a:p>
      </dgm:t>
    </dgm:pt>
    <dgm:pt modelId="{1A3CABBA-D86F-4EC7-B38B-79CFDDAD885A}" type="sibTrans" cxnId="{C68177D6-34F7-42E3-AB4A-6F5E95272F37}">
      <dgm:prSet/>
      <dgm:spPr/>
      <dgm:t>
        <a:bodyPr/>
        <a:lstStyle/>
        <a:p>
          <a:endParaRPr lang="es-CO"/>
        </a:p>
      </dgm:t>
    </dgm:pt>
    <dgm:pt modelId="{FD99B948-96D1-4180-B142-FDFBA02A4525}" type="parTrans" cxnId="{C68177D6-34F7-42E3-AB4A-6F5E95272F37}">
      <dgm:prSet/>
      <dgm:spPr/>
      <dgm:t>
        <a:bodyPr/>
        <a:lstStyle/>
        <a:p>
          <a:endParaRPr lang="es-CO"/>
        </a:p>
      </dgm:t>
    </dgm:pt>
    <dgm:pt modelId="{BDBD7A4D-4A70-4E7A-A840-7CEA8D21426B}">
      <dgm:prSet/>
      <dgm:spPr/>
      <dgm:t>
        <a:bodyPr/>
        <a:lstStyle/>
        <a:p>
          <a:r>
            <a:rPr lang="es-CO" dirty="0"/>
            <a:t>Planes de reparación colectiva con enfoque territorial</a:t>
          </a:r>
        </a:p>
      </dgm:t>
    </dgm:pt>
    <dgm:pt modelId="{3FDE4F54-5CCC-471F-A55C-EDB33CCD2794}" type="parTrans" cxnId="{FBDB35DD-292F-498E-9DDA-1F8CCAFBB309}">
      <dgm:prSet/>
      <dgm:spPr/>
      <dgm:t>
        <a:bodyPr/>
        <a:lstStyle/>
        <a:p>
          <a:endParaRPr lang="es-ES"/>
        </a:p>
      </dgm:t>
    </dgm:pt>
    <dgm:pt modelId="{83784431-B0F3-41D6-A3DF-CE8C7B8AB6F0}" type="sibTrans" cxnId="{FBDB35DD-292F-498E-9DDA-1F8CCAFBB309}">
      <dgm:prSet/>
      <dgm:spPr/>
      <dgm:t>
        <a:bodyPr/>
        <a:lstStyle/>
        <a:p>
          <a:endParaRPr lang="es-ES"/>
        </a:p>
      </dgm:t>
    </dgm:pt>
    <dgm:pt modelId="{E9A42396-A957-46DE-9A46-F0BF819F1306}">
      <dgm:prSet/>
      <dgm:spPr/>
      <dgm:t>
        <a:bodyPr/>
        <a:lstStyle/>
        <a:p>
          <a:r>
            <a:rPr lang="es-CO" dirty="0"/>
            <a:t>Planes nacionales de reparación colectiva</a:t>
          </a:r>
        </a:p>
      </dgm:t>
    </dgm:pt>
    <dgm:pt modelId="{BA744E53-66CA-44A3-8FA2-F66A0E48446D}" type="parTrans" cxnId="{24BD4BD3-8C8E-41FA-A79E-A3007D5875D4}">
      <dgm:prSet/>
      <dgm:spPr/>
      <dgm:t>
        <a:bodyPr/>
        <a:lstStyle/>
        <a:p>
          <a:endParaRPr lang="es-ES"/>
        </a:p>
      </dgm:t>
    </dgm:pt>
    <dgm:pt modelId="{AF32A181-92AB-4802-8ADC-55CC2309297B}" type="sibTrans" cxnId="{24BD4BD3-8C8E-41FA-A79E-A3007D5875D4}">
      <dgm:prSet/>
      <dgm:spPr/>
      <dgm:t>
        <a:bodyPr/>
        <a:lstStyle/>
        <a:p>
          <a:endParaRPr lang="es-ES"/>
        </a:p>
      </dgm:t>
    </dgm:pt>
    <dgm:pt modelId="{80AF5142-8603-45A9-AE7A-CB643B9AFA45}">
      <dgm:prSet/>
      <dgm:spPr/>
      <dgm:t>
        <a:bodyPr/>
        <a:lstStyle/>
        <a:p>
          <a:r>
            <a:rPr lang="es-CO" dirty="0"/>
            <a:t>Plan de rehabilitación </a:t>
          </a:r>
          <a:r>
            <a:rPr lang="es-CO" dirty="0" err="1"/>
            <a:t>psico</a:t>
          </a:r>
          <a:r>
            <a:rPr lang="es-CO" dirty="0"/>
            <a:t>-social para la convivencia y la no repetición</a:t>
          </a:r>
        </a:p>
      </dgm:t>
    </dgm:pt>
    <dgm:pt modelId="{A04D9112-57B4-4E04-9AE8-D1F2D43CE74D}" type="parTrans" cxnId="{5471E58C-9E76-4432-8F6D-6FED8E9644C3}">
      <dgm:prSet/>
      <dgm:spPr/>
      <dgm:t>
        <a:bodyPr/>
        <a:lstStyle/>
        <a:p>
          <a:endParaRPr lang="es-ES"/>
        </a:p>
      </dgm:t>
    </dgm:pt>
    <dgm:pt modelId="{8D9DA814-D2F3-44BF-8B8B-C235FD77510F}" type="sibTrans" cxnId="{5471E58C-9E76-4432-8F6D-6FED8E9644C3}">
      <dgm:prSet/>
      <dgm:spPr/>
      <dgm:t>
        <a:bodyPr/>
        <a:lstStyle/>
        <a:p>
          <a:endParaRPr lang="es-ES"/>
        </a:p>
      </dgm:t>
    </dgm:pt>
    <dgm:pt modelId="{2F9D35CA-3410-4CF7-A215-000A90898D77}" type="pres">
      <dgm:prSet presAssocID="{CAF0ED8C-78D7-4BB2-B81E-0CB317653169}" presName="linear" presStyleCnt="0">
        <dgm:presLayoutVars>
          <dgm:dir/>
          <dgm:animLvl val="lvl"/>
          <dgm:resizeHandles val="exact"/>
        </dgm:presLayoutVars>
      </dgm:prSet>
      <dgm:spPr/>
    </dgm:pt>
    <dgm:pt modelId="{907A92E4-A77C-4FF9-8069-5CA27D3498B0}" type="pres">
      <dgm:prSet presAssocID="{C9036349-C8E0-432D-A98F-7A52565A5270}" presName="parentLin" presStyleCnt="0"/>
      <dgm:spPr/>
    </dgm:pt>
    <dgm:pt modelId="{5B8B29BC-82E5-4E05-8148-4733E95BA6DA}" type="pres">
      <dgm:prSet presAssocID="{C9036349-C8E0-432D-A98F-7A52565A5270}" presName="parentLeftMargin" presStyleLbl="node1" presStyleIdx="0" presStyleCnt="4"/>
      <dgm:spPr/>
    </dgm:pt>
    <dgm:pt modelId="{1C91C77B-2590-4CC4-808C-20DCA0484169}" type="pres">
      <dgm:prSet presAssocID="{C9036349-C8E0-432D-A98F-7A52565A5270}" presName="parentText" presStyleLbl="node1" presStyleIdx="0" presStyleCnt="4">
        <dgm:presLayoutVars>
          <dgm:chMax val="0"/>
          <dgm:bulletEnabled val="1"/>
        </dgm:presLayoutVars>
      </dgm:prSet>
      <dgm:spPr/>
    </dgm:pt>
    <dgm:pt modelId="{A2E57CD9-2ED7-4AF3-92E1-A3E981700056}" type="pres">
      <dgm:prSet presAssocID="{C9036349-C8E0-432D-A98F-7A52565A5270}" presName="negativeSpace" presStyleCnt="0"/>
      <dgm:spPr/>
    </dgm:pt>
    <dgm:pt modelId="{4D7DFF1E-F274-4EC5-BF69-0D6865B33F68}" type="pres">
      <dgm:prSet presAssocID="{C9036349-C8E0-432D-A98F-7A52565A5270}" presName="childText" presStyleLbl="conFgAcc1" presStyleIdx="0" presStyleCnt="4">
        <dgm:presLayoutVars>
          <dgm:bulletEnabled val="1"/>
        </dgm:presLayoutVars>
      </dgm:prSet>
      <dgm:spPr/>
    </dgm:pt>
    <dgm:pt modelId="{515C228D-9C1A-4FA1-A09C-45E2F73DCC5C}" type="pres">
      <dgm:prSet presAssocID="{827F89E5-A16B-4B11-B3E4-83BF23E076DF}" presName="spaceBetweenRectangles" presStyleCnt="0"/>
      <dgm:spPr/>
    </dgm:pt>
    <dgm:pt modelId="{AE3FD885-72EA-458A-9685-7E862601C67A}" type="pres">
      <dgm:prSet presAssocID="{060E36F7-7838-4DA0-9580-F4B1DA6FABCA}" presName="parentLin" presStyleCnt="0"/>
      <dgm:spPr/>
    </dgm:pt>
    <dgm:pt modelId="{F98B1F00-8953-4B6A-98DF-3B3719E96827}" type="pres">
      <dgm:prSet presAssocID="{060E36F7-7838-4DA0-9580-F4B1DA6FABCA}" presName="parentLeftMargin" presStyleLbl="node1" presStyleIdx="0" presStyleCnt="4"/>
      <dgm:spPr/>
    </dgm:pt>
    <dgm:pt modelId="{474F11A5-464E-45C5-A1E1-0498090E5D16}" type="pres">
      <dgm:prSet presAssocID="{060E36F7-7838-4DA0-9580-F4B1DA6FABCA}" presName="parentText" presStyleLbl="node1" presStyleIdx="1" presStyleCnt="4">
        <dgm:presLayoutVars>
          <dgm:chMax val="0"/>
          <dgm:bulletEnabled val="1"/>
        </dgm:presLayoutVars>
      </dgm:prSet>
      <dgm:spPr/>
    </dgm:pt>
    <dgm:pt modelId="{699E113B-756F-4EA2-9947-4173D7261541}" type="pres">
      <dgm:prSet presAssocID="{060E36F7-7838-4DA0-9580-F4B1DA6FABCA}" presName="negativeSpace" presStyleCnt="0"/>
      <dgm:spPr/>
    </dgm:pt>
    <dgm:pt modelId="{26B89265-6ADD-460E-AA35-92DDFD538F2A}" type="pres">
      <dgm:prSet presAssocID="{060E36F7-7838-4DA0-9580-F4B1DA6FABCA}" presName="childText" presStyleLbl="conFgAcc1" presStyleIdx="1" presStyleCnt="4">
        <dgm:presLayoutVars>
          <dgm:bulletEnabled val="1"/>
        </dgm:presLayoutVars>
      </dgm:prSet>
      <dgm:spPr/>
    </dgm:pt>
    <dgm:pt modelId="{88F23F12-BF0D-42C9-B608-10713138BBC1}" type="pres">
      <dgm:prSet presAssocID="{32C72C73-CD29-4C9A-B787-BB5C3712CAC8}" presName="spaceBetweenRectangles" presStyleCnt="0"/>
      <dgm:spPr/>
    </dgm:pt>
    <dgm:pt modelId="{D70E4922-F7EB-4F9F-B9C3-E02978129FE7}" type="pres">
      <dgm:prSet presAssocID="{3A7AD8D4-6B25-42DA-85B8-7127A67DF85C}" presName="parentLin" presStyleCnt="0"/>
      <dgm:spPr/>
    </dgm:pt>
    <dgm:pt modelId="{8D34F8DB-0506-4CBE-9824-4BAC82ED3CD1}" type="pres">
      <dgm:prSet presAssocID="{3A7AD8D4-6B25-42DA-85B8-7127A67DF85C}" presName="parentLeftMargin" presStyleLbl="node1" presStyleIdx="1" presStyleCnt="4"/>
      <dgm:spPr/>
    </dgm:pt>
    <dgm:pt modelId="{E7758039-0778-4E0C-8F4A-6C7B59CFFE01}" type="pres">
      <dgm:prSet presAssocID="{3A7AD8D4-6B25-42DA-85B8-7127A67DF85C}" presName="parentText" presStyleLbl="node1" presStyleIdx="2" presStyleCnt="4">
        <dgm:presLayoutVars>
          <dgm:chMax val="0"/>
          <dgm:bulletEnabled val="1"/>
        </dgm:presLayoutVars>
      </dgm:prSet>
      <dgm:spPr/>
    </dgm:pt>
    <dgm:pt modelId="{CEED5705-B7BE-416B-86EE-35D3BB153210}" type="pres">
      <dgm:prSet presAssocID="{3A7AD8D4-6B25-42DA-85B8-7127A67DF85C}" presName="negativeSpace" presStyleCnt="0"/>
      <dgm:spPr/>
    </dgm:pt>
    <dgm:pt modelId="{51D5622E-D93D-45BA-9050-6BBD422996A5}" type="pres">
      <dgm:prSet presAssocID="{3A7AD8D4-6B25-42DA-85B8-7127A67DF85C}" presName="childText" presStyleLbl="conFgAcc1" presStyleIdx="2" presStyleCnt="4">
        <dgm:presLayoutVars>
          <dgm:bulletEnabled val="1"/>
        </dgm:presLayoutVars>
      </dgm:prSet>
      <dgm:spPr/>
    </dgm:pt>
    <dgm:pt modelId="{9B9FB77E-79CB-4461-954E-73AEF8E63A11}" type="pres">
      <dgm:prSet presAssocID="{B51B2959-E152-48A3-9BCB-B41BCEC86745}" presName="spaceBetweenRectangles" presStyleCnt="0"/>
      <dgm:spPr/>
    </dgm:pt>
    <dgm:pt modelId="{79FA8B91-9DA3-4AAC-9D1B-9F1B17911758}" type="pres">
      <dgm:prSet presAssocID="{8024EF5A-C97F-4217-BD44-895F5503A054}" presName="parentLin" presStyleCnt="0"/>
      <dgm:spPr/>
    </dgm:pt>
    <dgm:pt modelId="{15DF45FF-3B8C-49B6-86C5-DB1ABBDCCD03}" type="pres">
      <dgm:prSet presAssocID="{8024EF5A-C97F-4217-BD44-895F5503A054}" presName="parentLeftMargin" presStyleLbl="node1" presStyleIdx="2" presStyleCnt="4"/>
      <dgm:spPr/>
    </dgm:pt>
    <dgm:pt modelId="{5461AC30-2004-4AB5-82B2-870AA28463E3}" type="pres">
      <dgm:prSet presAssocID="{8024EF5A-C97F-4217-BD44-895F5503A054}" presName="parentText" presStyleLbl="node1" presStyleIdx="3" presStyleCnt="4">
        <dgm:presLayoutVars>
          <dgm:chMax val="0"/>
          <dgm:bulletEnabled val="1"/>
        </dgm:presLayoutVars>
      </dgm:prSet>
      <dgm:spPr/>
    </dgm:pt>
    <dgm:pt modelId="{174CEF63-09FF-4674-B9AB-5E2DA43E4A15}" type="pres">
      <dgm:prSet presAssocID="{8024EF5A-C97F-4217-BD44-895F5503A054}" presName="negativeSpace" presStyleCnt="0"/>
      <dgm:spPr/>
    </dgm:pt>
    <dgm:pt modelId="{099EA2CF-E09B-451F-8E5C-FFA127D0B3FD}" type="pres">
      <dgm:prSet presAssocID="{8024EF5A-C97F-4217-BD44-895F5503A054}" presName="childText" presStyleLbl="conFgAcc1" presStyleIdx="3" presStyleCnt="4">
        <dgm:presLayoutVars>
          <dgm:bulletEnabled val="1"/>
        </dgm:presLayoutVars>
      </dgm:prSet>
      <dgm:spPr/>
    </dgm:pt>
  </dgm:ptLst>
  <dgm:cxnLst>
    <dgm:cxn modelId="{DD0452AD-7234-4A1B-A894-F76B708D5FCE}" type="presOf" srcId="{3A7AD8D4-6B25-42DA-85B8-7127A67DF85C}" destId="{8D34F8DB-0506-4CBE-9824-4BAC82ED3CD1}" srcOrd="0" destOrd="0" presId="urn:microsoft.com/office/officeart/2005/8/layout/list1"/>
    <dgm:cxn modelId="{23182046-847A-4831-AA11-B17EFE1ACA63}" type="presOf" srcId="{80AF5142-8603-45A9-AE7A-CB643B9AFA45}" destId="{099EA2CF-E09B-451F-8E5C-FFA127D0B3FD}" srcOrd="0" destOrd="1" presId="urn:microsoft.com/office/officeart/2005/8/layout/list1"/>
    <dgm:cxn modelId="{B6F49E1A-85E2-48CC-A705-9F7F58819863}" type="presOf" srcId="{C9036349-C8E0-432D-A98F-7A52565A5270}" destId="{1C91C77B-2590-4CC4-808C-20DCA0484169}" srcOrd="1" destOrd="0" presId="urn:microsoft.com/office/officeart/2005/8/layout/list1"/>
    <dgm:cxn modelId="{ABA43A09-EA4A-47F8-A028-076CAE75DBC2}" type="presOf" srcId="{3A7AD8D4-6B25-42DA-85B8-7127A67DF85C}" destId="{E7758039-0778-4E0C-8F4A-6C7B59CFFE01}" srcOrd="1" destOrd="0" presId="urn:microsoft.com/office/officeart/2005/8/layout/list1"/>
    <dgm:cxn modelId="{1071209C-0019-4AF0-9D1D-AA9EB69BED0D}" srcId="{060E36F7-7838-4DA0-9580-F4B1DA6FABCA}" destId="{BB9E20E2-6DAA-43A5-8C19-094850CE90D1}" srcOrd="0" destOrd="0" parTransId="{DF5AA2EC-103E-479D-B071-64E7B8C4CD44}" sibTransId="{D247B09E-E655-4B7D-9C65-840DF3A5E9A6}"/>
    <dgm:cxn modelId="{5471E58C-9E76-4432-8F6D-6FED8E9644C3}" srcId="{8024EF5A-C97F-4217-BD44-895F5503A054}" destId="{80AF5142-8603-45A9-AE7A-CB643B9AFA45}" srcOrd="1" destOrd="0" parTransId="{A04D9112-57B4-4E04-9AE8-D1F2D43CE74D}" sibTransId="{8D9DA814-D2F3-44BF-8B8B-C235FD77510F}"/>
    <dgm:cxn modelId="{5379C137-CCB3-4212-8AC2-DC039C255215}" srcId="{8024EF5A-C97F-4217-BD44-895F5503A054}" destId="{327A4567-AFBC-43C0-A5CB-79439D6DD0C0}" srcOrd="0" destOrd="0" parTransId="{0C3CCCA4-80D8-415F-8290-B1FAB269790A}" sibTransId="{D4E59EC3-44A1-4698-83A5-9477F9C47813}"/>
    <dgm:cxn modelId="{60394026-9808-422E-B786-C703E771418F}" type="presOf" srcId="{C9036349-C8E0-432D-A98F-7A52565A5270}" destId="{5B8B29BC-82E5-4E05-8148-4733E95BA6DA}" srcOrd="0" destOrd="0" presId="urn:microsoft.com/office/officeart/2005/8/layout/list1"/>
    <dgm:cxn modelId="{01FDE6F9-99C5-48ED-8AF2-1300E42E17CA}" srcId="{C9036349-C8E0-432D-A98F-7A52565A5270}" destId="{D3999E9A-A3D8-41A7-BE81-75030F3219D5}" srcOrd="0" destOrd="0" parTransId="{0DA84FB3-8572-4EB9-8ED7-E2DA441525F9}" sibTransId="{673F2242-FE18-4521-AA16-30F3B3C1F44A}"/>
    <dgm:cxn modelId="{B3123E9C-D5B3-4AC6-B19E-B56336DA0A9D}" type="presOf" srcId="{BDBD7A4D-4A70-4E7A-A840-7CEA8D21426B}" destId="{51D5622E-D93D-45BA-9050-6BBD422996A5}" srcOrd="0" destOrd="1" presId="urn:microsoft.com/office/officeart/2005/8/layout/list1"/>
    <dgm:cxn modelId="{EEFEC12B-B5DE-4AE1-AF26-785EF104FBA8}" type="presOf" srcId="{BB9E20E2-6DAA-43A5-8C19-094850CE90D1}" destId="{26B89265-6ADD-460E-AA35-92DDFD538F2A}" srcOrd="0" destOrd="0" presId="urn:microsoft.com/office/officeart/2005/8/layout/list1"/>
    <dgm:cxn modelId="{E6D32EEE-EE50-479D-B155-7EAB7BC69A72}" srcId="{3A7AD8D4-6B25-42DA-85B8-7127A67DF85C}" destId="{B16DB857-E118-435D-A49C-38B6FFA45B8B}" srcOrd="0" destOrd="0" parTransId="{251299E0-6668-4707-A49F-DB5E5F57E782}" sibTransId="{F7DB51B2-413F-4FAC-96B7-309D590778C1}"/>
    <dgm:cxn modelId="{C94181F4-2801-4575-83D2-0A85F9C16B94}" type="presOf" srcId="{8024EF5A-C97F-4217-BD44-895F5503A054}" destId="{15DF45FF-3B8C-49B6-86C5-DB1ABBDCCD03}" srcOrd="0" destOrd="0" presId="urn:microsoft.com/office/officeart/2005/8/layout/list1"/>
    <dgm:cxn modelId="{2A4994E0-A63F-418C-AAC2-C495DD63753E}" type="presOf" srcId="{327A4567-AFBC-43C0-A5CB-79439D6DD0C0}" destId="{099EA2CF-E09B-451F-8E5C-FFA127D0B3FD}" srcOrd="0" destOrd="0" presId="urn:microsoft.com/office/officeart/2005/8/layout/list1"/>
    <dgm:cxn modelId="{05CA9930-99F1-4E5B-A070-2E4391D7AEB9}" srcId="{CAF0ED8C-78D7-4BB2-B81E-0CB317653169}" destId="{C9036349-C8E0-432D-A98F-7A52565A5270}" srcOrd="0" destOrd="0" parTransId="{A6591814-A169-498E-9314-CB8FD181A912}" sibTransId="{827F89E5-A16B-4B11-B3E4-83BF23E076DF}"/>
    <dgm:cxn modelId="{0BDE6ACE-BC07-4403-801C-571C762ABEBB}" srcId="{CAF0ED8C-78D7-4BB2-B81E-0CB317653169}" destId="{060E36F7-7838-4DA0-9580-F4B1DA6FABCA}" srcOrd="1" destOrd="0" parTransId="{75D58006-6072-412B-94EB-81C840C606E4}" sibTransId="{32C72C73-CD29-4C9A-B787-BB5C3712CAC8}"/>
    <dgm:cxn modelId="{19E1B51C-A6CC-4DEB-AECD-99AA16F6925A}" type="presOf" srcId="{B16DB857-E118-435D-A49C-38B6FFA45B8B}" destId="{51D5622E-D93D-45BA-9050-6BBD422996A5}" srcOrd="0" destOrd="0" presId="urn:microsoft.com/office/officeart/2005/8/layout/list1"/>
    <dgm:cxn modelId="{A24DBFCB-A7BF-4B4D-AECD-60009393613E}" type="presOf" srcId="{D3999E9A-A3D8-41A7-BE81-75030F3219D5}" destId="{4D7DFF1E-F274-4EC5-BF69-0D6865B33F68}" srcOrd="0" destOrd="0" presId="urn:microsoft.com/office/officeart/2005/8/layout/list1"/>
    <dgm:cxn modelId="{BA809F28-607B-43BC-920F-AC9CC1DD80FE}" srcId="{CAF0ED8C-78D7-4BB2-B81E-0CB317653169}" destId="{3A7AD8D4-6B25-42DA-85B8-7127A67DF85C}" srcOrd="2" destOrd="0" parTransId="{BDC972FF-74EC-4D1C-8F8F-2458E1AA7501}" sibTransId="{B51B2959-E152-48A3-9BCB-B41BCEC86745}"/>
    <dgm:cxn modelId="{76870A67-C41F-4C32-BAE2-B883C4E03AD5}" type="presOf" srcId="{E9A42396-A957-46DE-9A46-F0BF819F1306}" destId="{51D5622E-D93D-45BA-9050-6BBD422996A5}" srcOrd="0" destOrd="2" presId="urn:microsoft.com/office/officeart/2005/8/layout/list1"/>
    <dgm:cxn modelId="{D4D8F3DD-5140-4B1E-8056-DC42F0BA8E1D}" type="presOf" srcId="{8024EF5A-C97F-4217-BD44-895F5503A054}" destId="{5461AC30-2004-4AB5-82B2-870AA28463E3}" srcOrd="1" destOrd="0" presId="urn:microsoft.com/office/officeart/2005/8/layout/list1"/>
    <dgm:cxn modelId="{C68177D6-34F7-42E3-AB4A-6F5E95272F37}" srcId="{CAF0ED8C-78D7-4BB2-B81E-0CB317653169}" destId="{8024EF5A-C97F-4217-BD44-895F5503A054}" srcOrd="3" destOrd="0" parTransId="{FD99B948-96D1-4180-B142-FDFBA02A4525}" sibTransId="{1A3CABBA-D86F-4EC7-B38B-79CFDDAD885A}"/>
    <dgm:cxn modelId="{3AD2BF24-013F-4793-8AA1-2FE7DF057BA3}" type="presOf" srcId="{CAF0ED8C-78D7-4BB2-B81E-0CB317653169}" destId="{2F9D35CA-3410-4CF7-A215-000A90898D77}" srcOrd="0" destOrd="0" presId="urn:microsoft.com/office/officeart/2005/8/layout/list1"/>
    <dgm:cxn modelId="{FBDB35DD-292F-498E-9DDA-1F8CCAFBB309}" srcId="{3A7AD8D4-6B25-42DA-85B8-7127A67DF85C}" destId="{BDBD7A4D-4A70-4E7A-A840-7CEA8D21426B}" srcOrd="1" destOrd="0" parTransId="{3FDE4F54-5CCC-471F-A55C-EDB33CCD2794}" sibTransId="{83784431-B0F3-41D6-A3DF-CE8C7B8AB6F0}"/>
    <dgm:cxn modelId="{78E4DF80-0629-4E34-B36D-324F0D88CA65}" type="presOf" srcId="{060E36F7-7838-4DA0-9580-F4B1DA6FABCA}" destId="{F98B1F00-8953-4B6A-98DF-3B3719E96827}" srcOrd="0" destOrd="0" presId="urn:microsoft.com/office/officeart/2005/8/layout/list1"/>
    <dgm:cxn modelId="{32BE6EF5-A8F9-4F4F-B0E5-C749F4550DF9}" type="presOf" srcId="{060E36F7-7838-4DA0-9580-F4B1DA6FABCA}" destId="{474F11A5-464E-45C5-A1E1-0498090E5D16}" srcOrd="1" destOrd="0" presId="urn:microsoft.com/office/officeart/2005/8/layout/list1"/>
    <dgm:cxn modelId="{24BD4BD3-8C8E-41FA-A79E-A3007D5875D4}" srcId="{3A7AD8D4-6B25-42DA-85B8-7127A67DF85C}" destId="{E9A42396-A957-46DE-9A46-F0BF819F1306}" srcOrd="2" destOrd="0" parTransId="{BA744E53-66CA-44A3-8FA2-F66A0E48446D}" sibTransId="{AF32A181-92AB-4802-8ADC-55CC2309297B}"/>
    <dgm:cxn modelId="{BD66189C-A2F6-4E44-9C2A-BCEC8C24A9B1}" type="presParOf" srcId="{2F9D35CA-3410-4CF7-A215-000A90898D77}" destId="{907A92E4-A77C-4FF9-8069-5CA27D3498B0}" srcOrd="0" destOrd="0" presId="urn:microsoft.com/office/officeart/2005/8/layout/list1"/>
    <dgm:cxn modelId="{E882C003-020F-4CD7-A5D6-CEE727E2C199}" type="presParOf" srcId="{907A92E4-A77C-4FF9-8069-5CA27D3498B0}" destId="{5B8B29BC-82E5-4E05-8148-4733E95BA6DA}" srcOrd="0" destOrd="0" presId="urn:microsoft.com/office/officeart/2005/8/layout/list1"/>
    <dgm:cxn modelId="{7E2D0F92-5396-4DBE-BFC9-A4946D8C56B3}" type="presParOf" srcId="{907A92E4-A77C-4FF9-8069-5CA27D3498B0}" destId="{1C91C77B-2590-4CC4-808C-20DCA0484169}" srcOrd="1" destOrd="0" presId="urn:microsoft.com/office/officeart/2005/8/layout/list1"/>
    <dgm:cxn modelId="{4DAF9736-68BD-4DEB-8AFE-7FBC9DF478D6}" type="presParOf" srcId="{2F9D35CA-3410-4CF7-A215-000A90898D77}" destId="{A2E57CD9-2ED7-4AF3-92E1-A3E981700056}" srcOrd="1" destOrd="0" presId="urn:microsoft.com/office/officeart/2005/8/layout/list1"/>
    <dgm:cxn modelId="{F92BED20-4EFB-4854-8386-F012A568E9D7}" type="presParOf" srcId="{2F9D35CA-3410-4CF7-A215-000A90898D77}" destId="{4D7DFF1E-F274-4EC5-BF69-0D6865B33F68}" srcOrd="2" destOrd="0" presId="urn:microsoft.com/office/officeart/2005/8/layout/list1"/>
    <dgm:cxn modelId="{65BA375B-D39D-48CB-9833-F50256B0CDF3}" type="presParOf" srcId="{2F9D35CA-3410-4CF7-A215-000A90898D77}" destId="{515C228D-9C1A-4FA1-A09C-45E2F73DCC5C}" srcOrd="3" destOrd="0" presId="urn:microsoft.com/office/officeart/2005/8/layout/list1"/>
    <dgm:cxn modelId="{127AF213-E7C2-452B-A5B5-A6DE75C5ED06}" type="presParOf" srcId="{2F9D35CA-3410-4CF7-A215-000A90898D77}" destId="{AE3FD885-72EA-458A-9685-7E862601C67A}" srcOrd="4" destOrd="0" presId="urn:microsoft.com/office/officeart/2005/8/layout/list1"/>
    <dgm:cxn modelId="{A8ED2F53-1874-478E-ACE6-F40EC605FBEC}" type="presParOf" srcId="{AE3FD885-72EA-458A-9685-7E862601C67A}" destId="{F98B1F00-8953-4B6A-98DF-3B3719E96827}" srcOrd="0" destOrd="0" presId="urn:microsoft.com/office/officeart/2005/8/layout/list1"/>
    <dgm:cxn modelId="{925C42A3-5B68-457A-BF61-93F654BA97DB}" type="presParOf" srcId="{AE3FD885-72EA-458A-9685-7E862601C67A}" destId="{474F11A5-464E-45C5-A1E1-0498090E5D16}" srcOrd="1" destOrd="0" presId="urn:microsoft.com/office/officeart/2005/8/layout/list1"/>
    <dgm:cxn modelId="{4026227A-1CE7-4969-8862-74E7B10AE582}" type="presParOf" srcId="{2F9D35CA-3410-4CF7-A215-000A90898D77}" destId="{699E113B-756F-4EA2-9947-4173D7261541}" srcOrd="5" destOrd="0" presId="urn:microsoft.com/office/officeart/2005/8/layout/list1"/>
    <dgm:cxn modelId="{1273CDD3-410D-4D52-BBA3-91A71D69710D}" type="presParOf" srcId="{2F9D35CA-3410-4CF7-A215-000A90898D77}" destId="{26B89265-6ADD-460E-AA35-92DDFD538F2A}" srcOrd="6" destOrd="0" presId="urn:microsoft.com/office/officeart/2005/8/layout/list1"/>
    <dgm:cxn modelId="{DFB346FB-2BBC-45E9-A96A-8C61CD2B2C84}" type="presParOf" srcId="{2F9D35CA-3410-4CF7-A215-000A90898D77}" destId="{88F23F12-BF0D-42C9-B608-10713138BBC1}" srcOrd="7" destOrd="0" presId="urn:microsoft.com/office/officeart/2005/8/layout/list1"/>
    <dgm:cxn modelId="{6641D43F-2FB7-49C7-AA95-88D16991A623}" type="presParOf" srcId="{2F9D35CA-3410-4CF7-A215-000A90898D77}" destId="{D70E4922-F7EB-4F9F-B9C3-E02978129FE7}" srcOrd="8" destOrd="0" presId="urn:microsoft.com/office/officeart/2005/8/layout/list1"/>
    <dgm:cxn modelId="{10482297-B997-48FD-959C-2419400E8608}" type="presParOf" srcId="{D70E4922-F7EB-4F9F-B9C3-E02978129FE7}" destId="{8D34F8DB-0506-4CBE-9824-4BAC82ED3CD1}" srcOrd="0" destOrd="0" presId="urn:microsoft.com/office/officeart/2005/8/layout/list1"/>
    <dgm:cxn modelId="{3667F162-C920-4BAF-AA90-FD5EE2D60BFD}" type="presParOf" srcId="{D70E4922-F7EB-4F9F-B9C3-E02978129FE7}" destId="{E7758039-0778-4E0C-8F4A-6C7B59CFFE01}" srcOrd="1" destOrd="0" presId="urn:microsoft.com/office/officeart/2005/8/layout/list1"/>
    <dgm:cxn modelId="{E93D5BAB-FD31-44A6-87F1-8BB682B797D0}" type="presParOf" srcId="{2F9D35CA-3410-4CF7-A215-000A90898D77}" destId="{CEED5705-B7BE-416B-86EE-35D3BB153210}" srcOrd="9" destOrd="0" presId="urn:microsoft.com/office/officeart/2005/8/layout/list1"/>
    <dgm:cxn modelId="{57BE67B7-C6E2-456C-91F8-43F8A4F62589}" type="presParOf" srcId="{2F9D35CA-3410-4CF7-A215-000A90898D77}" destId="{51D5622E-D93D-45BA-9050-6BBD422996A5}" srcOrd="10" destOrd="0" presId="urn:microsoft.com/office/officeart/2005/8/layout/list1"/>
    <dgm:cxn modelId="{7E55BCC1-C169-4D39-A640-26E5490ED4CE}" type="presParOf" srcId="{2F9D35CA-3410-4CF7-A215-000A90898D77}" destId="{9B9FB77E-79CB-4461-954E-73AEF8E63A11}" srcOrd="11" destOrd="0" presId="urn:microsoft.com/office/officeart/2005/8/layout/list1"/>
    <dgm:cxn modelId="{8B9A9631-9C0E-493A-B62D-6DCEFB773B7C}" type="presParOf" srcId="{2F9D35CA-3410-4CF7-A215-000A90898D77}" destId="{79FA8B91-9DA3-4AAC-9D1B-9F1B17911758}" srcOrd="12" destOrd="0" presId="urn:microsoft.com/office/officeart/2005/8/layout/list1"/>
    <dgm:cxn modelId="{977172E7-DE4B-4FD0-AF2F-1A9B10340049}" type="presParOf" srcId="{79FA8B91-9DA3-4AAC-9D1B-9F1B17911758}" destId="{15DF45FF-3B8C-49B6-86C5-DB1ABBDCCD03}" srcOrd="0" destOrd="0" presId="urn:microsoft.com/office/officeart/2005/8/layout/list1"/>
    <dgm:cxn modelId="{776FA62E-ABD7-4325-B280-3011C1705523}" type="presParOf" srcId="{79FA8B91-9DA3-4AAC-9D1B-9F1B17911758}" destId="{5461AC30-2004-4AB5-82B2-870AA28463E3}" srcOrd="1" destOrd="0" presId="urn:microsoft.com/office/officeart/2005/8/layout/list1"/>
    <dgm:cxn modelId="{2BE6D7AB-65B0-421C-83DF-44C6E2AEE0BF}" type="presParOf" srcId="{2F9D35CA-3410-4CF7-A215-000A90898D77}" destId="{174CEF63-09FF-4674-B9AB-5E2DA43E4A15}" srcOrd="13" destOrd="0" presId="urn:microsoft.com/office/officeart/2005/8/layout/list1"/>
    <dgm:cxn modelId="{E1717878-2E82-4B1A-B423-148501A5AC48}" type="presParOf" srcId="{2F9D35CA-3410-4CF7-A215-000A90898D77}" destId="{099EA2CF-E09B-451F-8E5C-FFA127D0B3F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E49D75-E0D3-480B-89C3-F2CEB43E899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2B6425AE-A843-4572-A803-591D7CF0C685}">
      <dgm:prSet phldrT="[Texto]" custT="1"/>
      <dgm:spPr/>
      <dgm:t>
        <a:bodyPr/>
        <a:lstStyle/>
        <a:p>
          <a:r>
            <a:rPr lang="es-CO" sz="2200" dirty="0"/>
            <a:t>Procesos colectivos de retornos de personas en situación de desplazamiento y reparación de víctimas en el exterior</a:t>
          </a:r>
          <a:endParaRPr lang="es-ES" sz="2200" dirty="0"/>
        </a:p>
      </dgm:t>
    </dgm:pt>
    <dgm:pt modelId="{9600A8FB-1C06-4894-ACF5-B0CAEBD1B46F}" type="parTrans" cxnId="{A28C31E1-B638-4E05-B757-62F5E8899D24}">
      <dgm:prSet/>
      <dgm:spPr/>
      <dgm:t>
        <a:bodyPr/>
        <a:lstStyle/>
        <a:p>
          <a:endParaRPr lang="es-ES" sz="2200"/>
        </a:p>
      </dgm:t>
    </dgm:pt>
    <dgm:pt modelId="{A575096C-3BA1-4186-B416-10052CA780FD}" type="sibTrans" cxnId="{A28C31E1-B638-4E05-B757-62F5E8899D24}">
      <dgm:prSet/>
      <dgm:spPr/>
      <dgm:t>
        <a:bodyPr/>
        <a:lstStyle/>
        <a:p>
          <a:endParaRPr lang="es-ES" sz="2200"/>
        </a:p>
      </dgm:t>
    </dgm:pt>
    <dgm:pt modelId="{B95A852A-846D-42E3-A532-88D3FBA7B5B1}">
      <dgm:prSet phldrT="[Texto]" custT="1"/>
      <dgm:spPr/>
      <dgm:t>
        <a:bodyPr/>
        <a:lstStyle/>
        <a:p>
          <a:r>
            <a:rPr lang="es-CO" sz="2200" dirty="0"/>
            <a:t>Medidas sobre restitución de tierras</a:t>
          </a:r>
          <a:endParaRPr lang="es-ES" sz="2200" dirty="0"/>
        </a:p>
      </dgm:t>
    </dgm:pt>
    <dgm:pt modelId="{58727B94-8310-4147-8091-0ACB7598B79B}" type="parTrans" cxnId="{15BD9663-0676-4DA2-8335-56AF11C7ADF9}">
      <dgm:prSet/>
      <dgm:spPr/>
      <dgm:t>
        <a:bodyPr/>
        <a:lstStyle/>
        <a:p>
          <a:endParaRPr lang="es-ES" sz="2200"/>
        </a:p>
      </dgm:t>
    </dgm:pt>
    <dgm:pt modelId="{24D7831C-62FD-401A-871F-64853DA00B6C}" type="sibTrans" cxnId="{15BD9663-0676-4DA2-8335-56AF11C7ADF9}">
      <dgm:prSet/>
      <dgm:spPr/>
      <dgm:t>
        <a:bodyPr/>
        <a:lstStyle/>
        <a:p>
          <a:endParaRPr lang="es-ES" sz="2200"/>
        </a:p>
      </dgm:t>
    </dgm:pt>
    <dgm:pt modelId="{AB348F63-C184-4055-B3D7-97870512DB66}">
      <dgm:prSet phldrT="[Texto]" custT="1"/>
      <dgm:spPr/>
      <dgm:t>
        <a:bodyPr/>
        <a:lstStyle/>
        <a:p>
          <a:r>
            <a:rPr lang="es-CO" sz="2200" dirty="0"/>
            <a:t>Adecuación y fortalecimiento participativo de la Política de atención y reparación integral a víctimas en el marco del fin del conflicto y contribución a la reparación material de las víctimas</a:t>
          </a:r>
          <a:endParaRPr lang="es-ES" sz="2200" dirty="0"/>
        </a:p>
      </dgm:t>
    </dgm:pt>
    <dgm:pt modelId="{CFC94169-AEF0-4095-8763-CCD024C536F0}" type="parTrans" cxnId="{594269CA-0305-490F-9562-42F213995055}">
      <dgm:prSet/>
      <dgm:spPr/>
      <dgm:t>
        <a:bodyPr/>
        <a:lstStyle/>
        <a:p>
          <a:endParaRPr lang="es-ES" sz="2200"/>
        </a:p>
      </dgm:t>
    </dgm:pt>
    <dgm:pt modelId="{B3288674-4C21-4265-9596-AAF0EB13CEC9}" type="sibTrans" cxnId="{594269CA-0305-490F-9562-42F213995055}">
      <dgm:prSet/>
      <dgm:spPr/>
      <dgm:t>
        <a:bodyPr/>
        <a:lstStyle/>
        <a:p>
          <a:endParaRPr lang="es-ES" sz="2200"/>
        </a:p>
      </dgm:t>
    </dgm:pt>
    <dgm:pt modelId="{507CCE48-3EA4-471D-AE2D-5209D1E2C9BA}">
      <dgm:prSet custT="1"/>
      <dgm:spPr/>
      <dgm:t>
        <a:bodyPr/>
        <a:lstStyle/>
        <a:p>
          <a:endParaRPr lang="es-ES" sz="2200"/>
        </a:p>
      </dgm:t>
    </dgm:pt>
    <dgm:pt modelId="{81102E34-A83C-439B-AE9B-06E611F47D69}" type="parTrans" cxnId="{3B2D85EC-7C9A-43B2-9953-F9C8DB818DE0}">
      <dgm:prSet/>
      <dgm:spPr/>
      <dgm:t>
        <a:bodyPr/>
        <a:lstStyle/>
        <a:p>
          <a:endParaRPr lang="es-ES" sz="2200"/>
        </a:p>
      </dgm:t>
    </dgm:pt>
    <dgm:pt modelId="{2AA5FEC4-2DEF-466D-AFB0-79F4D96A19C2}" type="sibTrans" cxnId="{3B2D85EC-7C9A-43B2-9953-F9C8DB818DE0}">
      <dgm:prSet/>
      <dgm:spPr/>
      <dgm:t>
        <a:bodyPr/>
        <a:lstStyle/>
        <a:p>
          <a:endParaRPr lang="es-ES" sz="2200"/>
        </a:p>
      </dgm:t>
    </dgm:pt>
    <dgm:pt modelId="{9F7DF592-5025-4D8E-88CD-0B329B0BB8D0}" type="pres">
      <dgm:prSet presAssocID="{14E49D75-E0D3-480B-89C3-F2CEB43E8993}" presName="linear" presStyleCnt="0">
        <dgm:presLayoutVars>
          <dgm:dir/>
          <dgm:animLvl val="lvl"/>
          <dgm:resizeHandles val="exact"/>
        </dgm:presLayoutVars>
      </dgm:prSet>
      <dgm:spPr/>
    </dgm:pt>
    <dgm:pt modelId="{00418B57-E0D5-440A-96D2-060DA3A1CD33}" type="pres">
      <dgm:prSet presAssocID="{2B6425AE-A843-4572-A803-591D7CF0C685}" presName="parentLin" presStyleCnt="0"/>
      <dgm:spPr/>
    </dgm:pt>
    <dgm:pt modelId="{554A4633-FF3D-4A1F-8168-579CC8DFB8FE}" type="pres">
      <dgm:prSet presAssocID="{2B6425AE-A843-4572-A803-591D7CF0C685}" presName="parentLeftMargin" presStyleLbl="node1" presStyleIdx="0" presStyleCnt="3"/>
      <dgm:spPr/>
    </dgm:pt>
    <dgm:pt modelId="{77976908-E8F0-4EDF-A8DD-B955066487D6}" type="pres">
      <dgm:prSet presAssocID="{2B6425AE-A843-4572-A803-591D7CF0C685}" presName="parentText" presStyleLbl="node1" presStyleIdx="0" presStyleCnt="3" custScaleY="158307">
        <dgm:presLayoutVars>
          <dgm:chMax val="0"/>
          <dgm:bulletEnabled val="1"/>
        </dgm:presLayoutVars>
      </dgm:prSet>
      <dgm:spPr/>
    </dgm:pt>
    <dgm:pt modelId="{2C35D5BA-4FAF-4570-95AD-093B1E0E2349}" type="pres">
      <dgm:prSet presAssocID="{2B6425AE-A843-4572-A803-591D7CF0C685}" presName="negativeSpace" presStyleCnt="0"/>
      <dgm:spPr/>
    </dgm:pt>
    <dgm:pt modelId="{6782F77C-47DA-42E6-B44D-3B2470ABE797}" type="pres">
      <dgm:prSet presAssocID="{2B6425AE-A843-4572-A803-591D7CF0C685}" presName="childText" presStyleLbl="conFgAcc1" presStyleIdx="0" presStyleCnt="3">
        <dgm:presLayoutVars>
          <dgm:bulletEnabled val="1"/>
        </dgm:presLayoutVars>
      </dgm:prSet>
      <dgm:spPr/>
    </dgm:pt>
    <dgm:pt modelId="{383F57D7-FD76-4417-829C-8F9E20B845DE}" type="pres">
      <dgm:prSet presAssocID="{A575096C-3BA1-4186-B416-10052CA780FD}" presName="spaceBetweenRectangles" presStyleCnt="0"/>
      <dgm:spPr/>
    </dgm:pt>
    <dgm:pt modelId="{21787A23-953A-495A-9076-4E2707C6202F}" type="pres">
      <dgm:prSet presAssocID="{B95A852A-846D-42E3-A532-88D3FBA7B5B1}" presName="parentLin" presStyleCnt="0"/>
      <dgm:spPr/>
    </dgm:pt>
    <dgm:pt modelId="{B76BF42D-F1F7-48FA-9D2C-F32FDA77C119}" type="pres">
      <dgm:prSet presAssocID="{B95A852A-846D-42E3-A532-88D3FBA7B5B1}" presName="parentLeftMargin" presStyleLbl="node1" presStyleIdx="0" presStyleCnt="3"/>
      <dgm:spPr/>
    </dgm:pt>
    <dgm:pt modelId="{1722F082-31F5-4E77-8B90-3FB17CBF3941}" type="pres">
      <dgm:prSet presAssocID="{B95A852A-846D-42E3-A532-88D3FBA7B5B1}" presName="parentText" presStyleLbl="node1" presStyleIdx="1" presStyleCnt="3">
        <dgm:presLayoutVars>
          <dgm:chMax val="0"/>
          <dgm:bulletEnabled val="1"/>
        </dgm:presLayoutVars>
      </dgm:prSet>
      <dgm:spPr/>
    </dgm:pt>
    <dgm:pt modelId="{4E51B6CF-4F15-4C71-B9FF-4E5C00CBB7D0}" type="pres">
      <dgm:prSet presAssocID="{B95A852A-846D-42E3-A532-88D3FBA7B5B1}" presName="negativeSpace" presStyleCnt="0"/>
      <dgm:spPr/>
    </dgm:pt>
    <dgm:pt modelId="{E22379DD-474D-40C4-A03F-211F486DDDFD}" type="pres">
      <dgm:prSet presAssocID="{B95A852A-846D-42E3-A532-88D3FBA7B5B1}" presName="childText" presStyleLbl="conFgAcc1" presStyleIdx="1" presStyleCnt="3">
        <dgm:presLayoutVars>
          <dgm:bulletEnabled val="1"/>
        </dgm:presLayoutVars>
      </dgm:prSet>
      <dgm:spPr/>
    </dgm:pt>
    <dgm:pt modelId="{C40F4BD6-0407-4152-9009-D76E9C34CED9}" type="pres">
      <dgm:prSet presAssocID="{24D7831C-62FD-401A-871F-64853DA00B6C}" presName="spaceBetweenRectangles" presStyleCnt="0"/>
      <dgm:spPr/>
    </dgm:pt>
    <dgm:pt modelId="{8ADC73F9-F2DC-4A9B-B64F-FEF512BCCAC5}" type="pres">
      <dgm:prSet presAssocID="{AB348F63-C184-4055-B3D7-97870512DB66}" presName="parentLin" presStyleCnt="0"/>
      <dgm:spPr/>
    </dgm:pt>
    <dgm:pt modelId="{B8608B78-5A9B-45CE-A853-45B21EF704CE}" type="pres">
      <dgm:prSet presAssocID="{AB348F63-C184-4055-B3D7-97870512DB66}" presName="parentLeftMargin" presStyleLbl="node1" presStyleIdx="1" presStyleCnt="3"/>
      <dgm:spPr/>
    </dgm:pt>
    <dgm:pt modelId="{56F32628-7B24-4C3B-8F98-EF2BC48EDF85}" type="pres">
      <dgm:prSet presAssocID="{AB348F63-C184-4055-B3D7-97870512DB66}" presName="parentText" presStyleLbl="node1" presStyleIdx="2" presStyleCnt="3" custScaleY="154785">
        <dgm:presLayoutVars>
          <dgm:chMax val="0"/>
          <dgm:bulletEnabled val="1"/>
        </dgm:presLayoutVars>
      </dgm:prSet>
      <dgm:spPr/>
    </dgm:pt>
    <dgm:pt modelId="{2F3D550C-5CD8-42AF-889E-5781DA7981BC}" type="pres">
      <dgm:prSet presAssocID="{AB348F63-C184-4055-B3D7-97870512DB66}" presName="negativeSpace" presStyleCnt="0"/>
      <dgm:spPr/>
    </dgm:pt>
    <dgm:pt modelId="{90581184-CEDB-453A-A85C-37ED8E2AE697}" type="pres">
      <dgm:prSet presAssocID="{AB348F63-C184-4055-B3D7-97870512DB66}" presName="childText" presStyleLbl="conFgAcc1" presStyleIdx="2" presStyleCnt="3">
        <dgm:presLayoutVars>
          <dgm:bulletEnabled val="1"/>
        </dgm:presLayoutVars>
      </dgm:prSet>
      <dgm:spPr/>
    </dgm:pt>
  </dgm:ptLst>
  <dgm:cxnLst>
    <dgm:cxn modelId="{6F189B1B-F483-4F6D-9D24-C78A8C1148DA}" type="presOf" srcId="{B95A852A-846D-42E3-A532-88D3FBA7B5B1}" destId="{B76BF42D-F1F7-48FA-9D2C-F32FDA77C119}" srcOrd="0" destOrd="0" presId="urn:microsoft.com/office/officeart/2005/8/layout/list1"/>
    <dgm:cxn modelId="{15BD9663-0676-4DA2-8335-56AF11C7ADF9}" srcId="{14E49D75-E0D3-480B-89C3-F2CEB43E8993}" destId="{B95A852A-846D-42E3-A532-88D3FBA7B5B1}" srcOrd="1" destOrd="0" parTransId="{58727B94-8310-4147-8091-0ACB7598B79B}" sibTransId="{24D7831C-62FD-401A-871F-64853DA00B6C}"/>
    <dgm:cxn modelId="{8B29B8A0-6DD9-4597-B453-3039C36FC47D}" type="presOf" srcId="{14E49D75-E0D3-480B-89C3-F2CEB43E8993}" destId="{9F7DF592-5025-4D8E-88CD-0B329B0BB8D0}" srcOrd="0" destOrd="0" presId="urn:microsoft.com/office/officeart/2005/8/layout/list1"/>
    <dgm:cxn modelId="{53ECE18C-CFD7-4D7D-8B9B-71748CDA20CE}" type="presOf" srcId="{2B6425AE-A843-4572-A803-591D7CF0C685}" destId="{554A4633-FF3D-4A1F-8168-579CC8DFB8FE}" srcOrd="0" destOrd="0" presId="urn:microsoft.com/office/officeart/2005/8/layout/list1"/>
    <dgm:cxn modelId="{1CF3FF21-F415-4D55-AB59-B1118D307664}" type="presOf" srcId="{2B6425AE-A843-4572-A803-591D7CF0C685}" destId="{77976908-E8F0-4EDF-A8DD-B955066487D6}" srcOrd="1" destOrd="0" presId="urn:microsoft.com/office/officeart/2005/8/layout/list1"/>
    <dgm:cxn modelId="{C14C81B3-60DE-4F5B-A7F4-733205375436}" type="presOf" srcId="{AB348F63-C184-4055-B3D7-97870512DB66}" destId="{56F32628-7B24-4C3B-8F98-EF2BC48EDF85}" srcOrd="1" destOrd="0" presId="urn:microsoft.com/office/officeart/2005/8/layout/list1"/>
    <dgm:cxn modelId="{594269CA-0305-490F-9562-42F213995055}" srcId="{14E49D75-E0D3-480B-89C3-F2CEB43E8993}" destId="{AB348F63-C184-4055-B3D7-97870512DB66}" srcOrd="2" destOrd="0" parTransId="{CFC94169-AEF0-4095-8763-CCD024C536F0}" sibTransId="{B3288674-4C21-4265-9596-AAF0EB13CEC9}"/>
    <dgm:cxn modelId="{EB21703A-CE27-42D4-BC7E-0104960740F4}" type="presOf" srcId="{507CCE48-3EA4-471D-AE2D-5209D1E2C9BA}" destId="{6782F77C-47DA-42E6-B44D-3B2470ABE797}" srcOrd="0" destOrd="0" presId="urn:microsoft.com/office/officeart/2005/8/layout/list1"/>
    <dgm:cxn modelId="{3B2D85EC-7C9A-43B2-9953-F9C8DB818DE0}" srcId="{2B6425AE-A843-4572-A803-591D7CF0C685}" destId="{507CCE48-3EA4-471D-AE2D-5209D1E2C9BA}" srcOrd="0" destOrd="0" parTransId="{81102E34-A83C-439B-AE9B-06E611F47D69}" sibTransId="{2AA5FEC4-2DEF-466D-AFB0-79F4D96A19C2}"/>
    <dgm:cxn modelId="{997E4FD4-5474-4BF7-BDE4-B0C5E1F7A8D7}" type="presOf" srcId="{AB348F63-C184-4055-B3D7-97870512DB66}" destId="{B8608B78-5A9B-45CE-A853-45B21EF704CE}" srcOrd="0" destOrd="0" presId="urn:microsoft.com/office/officeart/2005/8/layout/list1"/>
    <dgm:cxn modelId="{07B285EC-1492-42CC-8E6B-7EFD478FA1EC}" type="presOf" srcId="{B95A852A-846D-42E3-A532-88D3FBA7B5B1}" destId="{1722F082-31F5-4E77-8B90-3FB17CBF3941}" srcOrd="1" destOrd="0" presId="urn:microsoft.com/office/officeart/2005/8/layout/list1"/>
    <dgm:cxn modelId="{A28C31E1-B638-4E05-B757-62F5E8899D24}" srcId="{14E49D75-E0D3-480B-89C3-F2CEB43E8993}" destId="{2B6425AE-A843-4572-A803-591D7CF0C685}" srcOrd="0" destOrd="0" parTransId="{9600A8FB-1C06-4894-ACF5-B0CAEBD1B46F}" sibTransId="{A575096C-3BA1-4186-B416-10052CA780FD}"/>
    <dgm:cxn modelId="{D406F729-8840-49F2-BC61-B4FDF1E1AC69}" type="presParOf" srcId="{9F7DF592-5025-4D8E-88CD-0B329B0BB8D0}" destId="{00418B57-E0D5-440A-96D2-060DA3A1CD33}" srcOrd="0" destOrd="0" presId="urn:microsoft.com/office/officeart/2005/8/layout/list1"/>
    <dgm:cxn modelId="{BD30E147-10B8-4D0E-A13D-529B873C1030}" type="presParOf" srcId="{00418B57-E0D5-440A-96D2-060DA3A1CD33}" destId="{554A4633-FF3D-4A1F-8168-579CC8DFB8FE}" srcOrd="0" destOrd="0" presId="urn:microsoft.com/office/officeart/2005/8/layout/list1"/>
    <dgm:cxn modelId="{15D69144-11C3-4C8F-B496-6E8EF5DE5EB5}" type="presParOf" srcId="{00418B57-E0D5-440A-96D2-060DA3A1CD33}" destId="{77976908-E8F0-4EDF-A8DD-B955066487D6}" srcOrd="1" destOrd="0" presId="urn:microsoft.com/office/officeart/2005/8/layout/list1"/>
    <dgm:cxn modelId="{135BD6E9-F8AF-4F73-AD23-B83E3E5F4859}" type="presParOf" srcId="{9F7DF592-5025-4D8E-88CD-0B329B0BB8D0}" destId="{2C35D5BA-4FAF-4570-95AD-093B1E0E2349}" srcOrd="1" destOrd="0" presId="urn:microsoft.com/office/officeart/2005/8/layout/list1"/>
    <dgm:cxn modelId="{566922CD-E7E7-43CF-9F18-8998CF5B2576}" type="presParOf" srcId="{9F7DF592-5025-4D8E-88CD-0B329B0BB8D0}" destId="{6782F77C-47DA-42E6-B44D-3B2470ABE797}" srcOrd="2" destOrd="0" presId="urn:microsoft.com/office/officeart/2005/8/layout/list1"/>
    <dgm:cxn modelId="{A7A43C1A-F3FE-4609-8D93-4A285CA43D1A}" type="presParOf" srcId="{9F7DF592-5025-4D8E-88CD-0B329B0BB8D0}" destId="{383F57D7-FD76-4417-829C-8F9E20B845DE}" srcOrd="3" destOrd="0" presId="urn:microsoft.com/office/officeart/2005/8/layout/list1"/>
    <dgm:cxn modelId="{9E962D79-ABF0-4356-983F-51DAD0171A7D}" type="presParOf" srcId="{9F7DF592-5025-4D8E-88CD-0B329B0BB8D0}" destId="{21787A23-953A-495A-9076-4E2707C6202F}" srcOrd="4" destOrd="0" presId="urn:microsoft.com/office/officeart/2005/8/layout/list1"/>
    <dgm:cxn modelId="{DF17A197-F2E5-4A5F-A0D5-6FB1940C3DE0}" type="presParOf" srcId="{21787A23-953A-495A-9076-4E2707C6202F}" destId="{B76BF42D-F1F7-48FA-9D2C-F32FDA77C119}" srcOrd="0" destOrd="0" presId="urn:microsoft.com/office/officeart/2005/8/layout/list1"/>
    <dgm:cxn modelId="{D94FF5AA-6115-441C-AED0-61BADC22E9CB}" type="presParOf" srcId="{21787A23-953A-495A-9076-4E2707C6202F}" destId="{1722F082-31F5-4E77-8B90-3FB17CBF3941}" srcOrd="1" destOrd="0" presId="urn:microsoft.com/office/officeart/2005/8/layout/list1"/>
    <dgm:cxn modelId="{7F603F51-9B46-4ED6-BB47-E2E27426CECB}" type="presParOf" srcId="{9F7DF592-5025-4D8E-88CD-0B329B0BB8D0}" destId="{4E51B6CF-4F15-4C71-B9FF-4E5C00CBB7D0}" srcOrd="5" destOrd="0" presId="urn:microsoft.com/office/officeart/2005/8/layout/list1"/>
    <dgm:cxn modelId="{E279E598-EF73-48DF-848F-5843EB07A40D}" type="presParOf" srcId="{9F7DF592-5025-4D8E-88CD-0B329B0BB8D0}" destId="{E22379DD-474D-40C4-A03F-211F486DDDFD}" srcOrd="6" destOrd="0" presId="urn:microsoft.com/office/officeart/2005/8/layout/list1"/>
    <dgm:cxn modelId="{015F4108-458B-4B7D-B2E4-8770B71C84EF}" type="presParOf" srcId="{9F7DF592-5025-4D8E-88CD-0B329B0BB8D0}" destId="{C40F4BD6-0407-4152-9009-D76E9C34CED9}" srcOrd="7" destOrd="0" presId="urn:microsoft.com/office/officeart/2005/8/layout/list1"/>
    <dgm:cxn modelId="{09C1B8BB-1257-433F-9C36-014D918C2414}" type="presParOf" srcId="{9F7DF592-5025-4D8E-88CD-0B329B0BB8D0}" destId="{8ADC73F9-F2DC-4A9B-B64F-FEF512BCCAC5}" srcOrd="8" destOrd="0" presId="urn:microsoft.com/office/officeart/2005/8/layout/list1"/>
    <dgm:cxn modelId="{6E3BAAB0-3DF0-4563-9EC1-90CD16A938A7}" type="presParOf" srcId="{8ADC73F9-F2DC-4A9B-B64F-FEF512BCCAC5}" destId="{B8608B78-5A9B-45CE-A853-45B21EF704CE}" srcOrd="0" destOrd="0" presId="urn:microsoft.com/office/officeart/2005/8/layout/list1"/>
    <dgm:cxn modelId="{08A8D9EF-933B-46A1-94B5-ED937113B87C}" type="presParOf" srcId="{8ADC73F9-F2DC-4A9B-B64F-FEF512BCCAC5}" destId="{56F32628-7B24-4C3B-8F98-EF2BC48EDF85}" srcOrd="1" destOrd="0" presId="urn:microsoft.com/office/officeart/2005/8/layout/list1"/>
    <dgm:cxn modelId="{937F26D3-4723-4DA4-A418-77F9B2C5315B}" type="presParOf" srcId="{9F7DF592-5025-4D8E-88CD-0B329B0BB8D0}" destId="{2F3D550C-5CD8-42AF-889E-5781DA7981BC}" srcOrd="9" destOrd="0" presId="urn:microsoft.com/office/officeart/2005/8/layout/list1"/>
    <dgm:cxn modelId="{17B701C7-D748-4308-8CE4-40DA0C830675}" type="presParOf" srcId="{9F7DF592-5025-4D8E-88CD-0B329B0BB8D0}" destId="{90581184-CEDB-453A-A85C-37ED8E2AE69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CF21CCD-EF6F-48B6-8FFD-15377DB6C6E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S"/>
        </a:p>
      </dgm:t>
    </dgm:pt>
    <dgm:pt modelId="{9638C1C1-B94B-4C59-82BF-11A52AFB38D5}">
      <dgm:prSet phldrT="[Texto]" custT="1"/>
      <dgm:spPr/>
      <dgm:t>
        <a:bodyPr/>
        <a:lstStyle/>
        <a:p>
          <a:r>
            <a:rPr lang="es-CO" sz="2000" dirty="0"/>
            <a:t>Objetivo: contribuir a la prevención y garantía de no repetición de las violaciones y del conflicto mismo, de diferentes maneras</a:t>
          </a:r>
          <a:endParaRPr lang="es-ES" sz="2000" dirty="0"/>
        </a:p>
      </dgm:t>
    </dgm:pt>
    <dgm:pt modelId="{6DBE1CEF-2D9E-4F52-A1E5-19837C064482}" type="parTrans" cxnId="{70ED34D2-E7F4-4145-9427-3ADBFC005308}">
      <dgm:prSet/>
      <dgm:spPr/>
      <dgm:t>
        <a:bodyPr/>
        <a:lstStyle/>
        <a:p>
          <a:endParaRPr lang="es-ES" sz="2000"/>
        </a:p>
      </dgm:t>
    </dgm:pt>
    <dgm:pt modelId="{8E3A576F-AC99-4A21-B08B-B70062D810E3}" type="sibTrans" cxnId="{70ED34D2-E7F4-4145-9427-3ADBFC005308}">
      <dgm:prSet/>
      <dgm:spPr/>
      <dgm:t>
        <a:bodyPr/>
        <a:lstStyle/>
        <a:p>
          <a:endParaRPr lang="es-ES" sz="2000"/>
        </a:p>
      </dgm:t>
    </dgm:pt>
    <dgm:pt modelId="{74696A79-C1FA-4047-8AF0-23E75F050875}">
      <dgm:prSet phldrT="[Texto]" custT="1"/>
      <dgm:spPr/>
      <dgm:t>
        <a:bodyPr/>
        <a:lstStyle/>
        <a:p>
          <a:r>
            <a:rPr lang="es-CO" sz="2000" dirty="0"/>
            <a:t>Reconocimiento de las víctimas como ciudadanos y ciudadanas que vieron sus derechos vulnerados.</a:t>
          </a:r>
          <a:endParaRPr lang="es-ES" sz="2000" dirty="0"/>
        </a:p>
      </dgm:t>
    </dgm:pt>
    <dgm:pt modelId="{EF378330-BD38-4FF1-9C7E-9F35E23FA65F}" type="parTrans" cxnId="{3E5D9F7E-7511-43F7-AD19-64FEBFABE3E0}">
      <dgm:prSet/>
      <dgm:spPr/>
      <dgm:t>
        <a:bodyPr/>
        <a:lstStyle/>
        <a:p>
          <a:endParaRPr lang="es-ES" sz="2000"/>
        </a:p>
      </dgm:t>
    </dgm:pt>
    <dgm:pt modelId="{A64F660C-718C-4A9F-A189-871B57B1B35F}" type="sibTrans" cxnId="{3E5D9F7E-7511-43F7-AD19-64FEBFABE3E0}">
      <dgm:prSet/>
      <dgm:spPr/>
      <dgm:t>
        <a:bodyPr/>
        <a:lstStyle/>
        <a:p>
          <a:endParaRPr lang="es-ES" sz="2000"/>
        </a:p>
      </dgm:t>
    </dgm:pt>
    <dgm:pt modelId="{F6342E92-4F6E-4533-9C6A-00633EF28631}">
      <dgm:prSet phldrT="[Texto]" custT="1"/>
      <dgm:spPr/>
      <dgm:t>
        <a:bodyPr/>
        <a:lstStyle/>
        <a:p>
          <a:r>
            <a:rPr lang="es-CO" sz="2000" dirty="0"/>
            <a:t>Reconocimiento de lo ocurrido en el marco del conflicto y del esclarecimiento y rechazo de las graves violaciones a los derechos humanos y de las graves infracciones al Derecho Internacional Humanitario</a:t>
          </a:r>
          <a:endParaRPr lang="es-ES" sz="2000" dirty="0"/>
        </a:p>
      </dgm:t>
    </dgm:pt>
    <dgm:pt modelId="{A6BE71C0-2170-4D87-92D9-A6B63458FD45}" type="parTrans" cxnId="{7CFD16A3-4E8F-41D5-A824-69609683CC3C}">
      <dgm:prSet/>
      <dgm:spPr/>
      <dgm:t>
        <a:bodyPr/>
        <a:lstStyle/>
        <a:p>
          <a:endParaRPr lang="es-ES" sz="2000"/>
        </a:p>
      </dgm:t>
    </dgm:pt>
    <dgm:pt modelId="{0A0DF49C-ED16-4F10-951A-23A8EDA5247B}" type="sibTrans" cxnId="{7CFD16A3-4E8F-41D5-A824-69609683CC3C}">
      <dgm:prSet/>
      <dgm:spPr/>
      <dgm:t>
        <a:bodyPr/>
        <a:lstStyle/>
        <a:p>
          <a:endParaRPr lang="es-ES" sz="2000"/>
        </a:p>
      </dgm:t>
    </dgm:pt>
    <dgm:pt modelId="{96175B1E-78C7-4680-BA11-E4FF881B673E}">
      <dgm:prSet phldrT="[Texto]" custT="1"/>
      <dgm:spPr/>
      <dgm:t>
        <a:bodyPr/>
        <a:lstStyle/>
        <a:p>
          <a:r>
            <a:rPr lang="es-CO" sz="2000" dirty="0"/>
            <a:t>La lucha contra la impunidad, a la que contribuye de manera especial la Jurisdicción Especial para la Paz y también las medidas de esclarecimiento de la verdad y de reparación.</a:t>
          </a:r>
          <a:endParaRPr lang="es-ES" sz="2000" dirty="0"/>
        </a:p>
      </dgm:t>
    </dgm:pt>
    <dgm:pt modelId="{29300304-0901-4EDA-B5B8-F31A26799D57}" type="parTrans" cxnId="{DE8BC633-A4F3-404A-B218-BB8B94E8996F}">
      <dgm:prSet/>
      <dgm:spPr/>
      <dgm:t>
        <a:bodyPr/>
        <a:lstStyle/>
        <a:p>
          <a:endParaRPr lang="es-ES" sz="2000"/>
        </a:p>
      </dgm:t>
    </dgm:pt>
    <dgm:pt modelId="{6539D49B-8BC1-4253-AAB4-F80717C6C112}" type="sibTrans" cxnId="{DE8BC633-A4F3-404A-B218-BB8B94E8996F}">
      <dgm:prSet/>
      <dgm:spPr/>
      <dgm:t>
        <a:bodyPr/>
        <a:lstStyle/>
        <a:p>
          <a:endParaRPr lang="es-ES" sz="2000"/>
        </a:p>
      </dgm:t>
    </dgm:pt>
    <dgm:pt modelId="{DE57731F-5DA0-4ED6-A5D7-0ED04B8DD4F2}">
      <dgm:prSet phldrT="[Texto]" custT="1"/>
      <dgm:spPr/>
      <dgm:t>
        <a:bodyPr/>
        <a:lstStyle/>
        <a:p>
          <a:r>
            <a:rPr lang="es-CO" sz="2000" dirty="0"/>
            <a:t>Promoción de la convivencia sobre la base de los reconocimientos de responsabilidad que se hagan en el marco de la CEVCNR, de la Jurisdicción Especial para la Paz y de las medidas de reparación.</a:t>
          </a:r>
          <a:endParaRPr lang="es-ES" sz="2000" dirty="0"/>
        </a:p>
      </dgm:t>
    </dgm:pt>
    <dgm:pt modelId="{3BD4E82D-2E0F-4FFE-89CE-6239B1C5D48C}" type="parTrans" cxnId="{8F01282C-7AA4-4634-BD2E-053501A18FC0}">
      <dgm:prSet/>
      <dgm:spPr/>
      <dgm:t>
        <a:bodyPr/>
        <a:lstStyle/>
        <a:p>
          <a:endParaRPr lang="es-ES" sz="2000"/>
        </a:p>
      </dgm:t>
    </dgm:pt>
    <dgm:pt modelId="{65F7B4C1-2452-4326-B596-E82BBD6E8B86}" type="sibTrans" cxnId="{8F01282C-7AA4-4634-BD2E-053501A18FC0}">
      <dgm:prSet/>
      <dgm:spPr/>
      <dgm:t>
        <a:bodyPr/>
        <a:lstStyle/>
        <a:p>
          <a:endParaRPr lang="es-ES" sz="2000"/>
        </a:p>
      </dgm:t>
    </dgm:pt>
    <dgm:pt modelId="{97407817-174B-4C66-9ED8-91D836CF20DB}" type="pres">
      <dgm:prSet presAssocID="{4CF21CCD-EF6F-48B6-8FFD-15377DB6C6EF}" presName="diagram" presStyleCnt="0">
        <dgm:presLayoutVars>
          <dgm:chMax val="1"/>
          <dgm:dir/>
          <dgm:animLvl val="ctr"/>
          <dgm:resizeHandles val="exact"/>
        </dgm:presLayoutVars>
      </dgm:prSet>
      <dgm:spPr/>
    </dgm:pt>
    <dgm:pt modelId="{EA19DC65-FD92-47ED-A27C-C4E3D269D872}" type="pres">
      <dgm:prSet presAssocID="{4CF21CCD-EF6F-48B6-8FFD-15377DB6C6EF}" presName="matrix" presStyleCnt="0"/>
      <dgm:spPr/>
    </dgm:pt>
    <dgm:pt modelId="{C3D1C397-90C7-44DD-A10F-DF2CAD03D326}" type="pres">
      <dgm:prSet presAssocID="{4CF21CCD-EF6F-48B6-8FFD-15377DB6C6EF}" presName="tile1" presStyleLbl="node1" presStyleIdx="0" presStyleCnt="4"/>
      <dgm:spPr/>
    </dgm:pt>
    <dgm:pt modelId="{72016A2C-B39B-40DF-8D82-F6E49BD6CD86}" type="pres">
      <dgm:prSet presAssocID="{4CF21CCD-EF6F-48B6-8FFD-15377DB6C6EF}" presName="tile1text" presStyleLbl="node1" presStyleIdx="0" presStyleCnt="4">
        <dgm:presLayoutVars>
          <dgm:chMax val="0"/>
          <dgm:chPref val="0"/>
          <dgm:bulletEnabled val="1"/>
        </dgm:presLayoutVars>
      </dgm:prSet>
      <dgm:spPr/>
    </dgm:pt>
    <dgm:pt modelId="{A04A188A-199D-4473-BAC0-5367C5E3D49D}" type="pres">
      <dgm:prSet presAssocID="{4CF21CCD-EF6F-48B6-8FFD-15377DB6C6EF}" presName="tile2" presStyleLbl="node1" presStyleIdx="1" presStyleCnt="4"/>
      <dgm:spPr/>
    </dgm:pt>
    <dgm:pt modelId="{B8A0EB23-8C32-4C42-B196-0769FCE3FCD7}" type="pres">
      <dgm:prSet presAssocID="{4CF21CCD-EF6F-48B6-8FFD-15377DB6C6EF}" presName="tile2text" presStyleLbl="node1" presStyleIdx="1" presStyleCnt="4">
        <dgm:presLayoutVars>
          <dgm:chMax val="0"/>
          <dgm:chPref val="0"/>
          <dgm:bulletEnabled val="1"/>
        </dgm:presLayoutVars>
      </dgm:prSet>
      <dgm:spPr/>
    </dgm:pt>
    <dgm:pt modelId="{6CD23538-CAC7-4AF7-B95D-A153F3E53BDA}" type="pres">
      <dgm:prSet presAssocID="{4CF21CCD-EF6F-48B6-8FFD-15377DB6C6EF}" presName="tile3" presStyleLbl="node1" presStyleIdx="2" presStyleCnt="4"/>
      <dgm:spPr/>
    </dgm:pt>
    <dgm:pt modelId="{E76FA4FF-0FDC-4BF7-BF98-5B58EEDCCB1E}" type="pres">
      <dgm:prSet presAssocID="{4CF21CCD-EF6F-48B6-8FFD-15377DB6C6EF}" presName="tile3text" presStyleLbl="node1" presStyleIdx="2" presStyleCnt="4">
        <dgm:presLayoutVars>
          <dgm:chMax val="0"/>
          <dgm:chPref val="0"/>
          <dgm:bulletEnabled val="1"/>
        </dgm:presLayoutVars>
      </dgm:prSet>
      <dgm:spPr/>
    </dgm:pt>
    <dgm:pt modelId="{6E6AB293-51B2-40B9-88EA-C7CC5F57FADE}" type="pres">
      <dgm:prSet presAssocID="{4CF21CCD-EF6F-48B6-8FFD-15377DB6C6EF}" presName="tile4" presStyleLbl="node1" presStyleIdx="3" presStyleCnt="4"/>
      <dgm:spPr/>
    </dgm:pt>
    <dgm:pt modelId="{7F594B6A-FC0D-4CA0-BF16-A4DD1FDCC93F}" type="pres">
      <dgm:prSet presAssocID="{4CF21CCD-EF6F-48B6-8FFD-15377DB6C6EF}" presName="tile4text" presStyleLbl="node1" presStyleIdx="3" presStyleCnt="4">
        <dgm:presLayoutVars>
          <dgm:chMax val="0"/>
          <dgm:chPref val="0"/>
          <dgm:bulletEnabled val="1"/>
        </dgm:presLayoutVars>
      </dgm:prSet>
      <dgm:spPr/>
    </dgm:pt>
    <dgm:pt modelId="{80E2D9CD-71E3-4254-B2D8-8507992C22AC}" type="pres">
      <dgm:prSet presAssocID="{4CF21CCD-EF6F-48B6-8FFD-15377DB6C6EF}" presName="centerTile" presStyleLbl="fgShp" presStyleIdx="0" presStyleCnt="1" custScaleX="176172" custScaleY="94922">
        <dgm:presLayoutVars>
          <dgm:chMax val="0"/>
          <dgm:chPref val="0"/>
        </dgm:presLayoutVars>
      </dgm:prSet>
      <dgm:spPr/>
    </dgm:pt>
  </dgm:ptLst>
  <dgm:cxnLst>
    <dgm:cxn modelId="{C659C3F0-085E-48EB-8E58-CE97789DB20C}" type="presOf" srcId="{74696A79-C1FA-4047-8AF0-23E75F050875}" destId="{72016A2C-B39B-40DF-8D82-F6E49BD6CD86}" srcOrd="1" destOrd="0" presId="urn:microsoft.com/office/officeart/2005/8/layout/matrix1"/>
    <dgm:cxn modelId="{4BBCD551-99D6-4AF9-BDF3-26FBFECE759A}" type="presOf" srcId="{96175B1E-78C7-4680-BA11-E4FF881B673E}" destId="{6CD23538-CAC7-4AF7-B95D-A153F3E53BDA}" srcOrd="0" destOrd="0" presId="urn:microsoft.com/office/officeart/2005/8/layout/matrix1"/>
    <dgm:cxn modelId="{4DCAA309-419E-4842-A3CB-A6772553BDA5}" type="presOf" srcId="{F6342E92-4F6E-4533-9C6A-00633EF28631}" destId="{A04A188A-199D-4473-BAC0-5367C5E3D49D}" srcOrd="0" destOrd="0" presId="urn:microsoft.com/office/officeart/2005/8/layout/matrix1"/>
    <dgm:cxn modelId="{2C30E24B-B1B7-48DF-894E-82789496013E}" type="presOf" srcId="{96175B1E-78C7-4680-BA11-E4FF881B673E}" destId="{E76FA4FF-0FDC-4BF7-BF98-5B58EEDCCB1E}" srcOrd="1" destOrd="0" presId="urn:microsoft.com/office/officeart/2005/8/layout/matrix1"/>
    <dgm:cxn modelId="{DE8BC633-A4F3-404A-B218-BB8B94E8996F}" srcId="{9638C1C1-B94B-4C59-82BF-11A52AFB38D5}" destId="{96175B1E-78C7-4680-BA11-E4FF881B673E}" srcOrd="2" destOrd="0" parTransId="{29300304-0901-4EDA-B5B8-F31A26799D57}" sibTransId="{6539D49B-8BC1-4253-AAB4-F80717C6C112}"/>
    <dgm:cxn modelId="{7CFD16A3-4E8F-41D5-A824-69609683CC3C}" srcId="{9638C1C1-B94B-4C59-82BF-11A52AFB38D5}" destId="{F6342E92-4F6E-4533-9C6A-00633EF28631}" srcOrd="1" destOrd="0" parTransId="{A6BE71C0-2170-4D87-92D9-A6B63458FD45}" sibTransId="{0A0DF49C-ED16-4F10-951A-23A8EDA5247B}"/>
    <dgm:cxn modelId="{ACADF582-E465-4210-9F97-056B90AB4A67}" type="presOf" srcId="{DE57731F-5DA0-4ED6-A5D7-0ED04B8DD4F2}" destId="{6E6AB293-51B2-40B9-88EA-C7CC5F57FADE}" srcOrd="0" destOrd="0" presId="urn:microsoft.com/office/officeart/2005/8/layout/matrix1"/>
    <dgm:cxn modelId="{D4B3A884-10CF-454E-AC13-7CEB918CAF28}" type="presOf" srcId="{DE57731F-5DA0-4ED6-A5D7-0ED04B8DD4F2}" destId="{7F594B6A-FC0D-4CA0-BF16-A4DD1FDCC93F}" srcOrd="1" destOrd="0" presId="urn:microsoft.com/office/officeart/2005/8/layout/matrix1"/>
    <dgm:cxn modelId="{E8ED5986-59AB-4D90-981A-5D2076F700BF}" type="presOf" srcId="{9638C1C1-B94B-4C59-82BF-11A52AFB38D5}" destId="{80E2D9CD-71E3-4254-B2D8-8507992C22AC}" srcOrd="0" destOrd="0" presId="urn:microsoft.com/office/officeart/2005/8/layout/matrix1"/>
    <dgm:cxn modelId="{8F01282C-7AA4-4634-BD2E-053501A18FC0}" srcId="{9638C1C1-B94B-4C59-82BF-11A52AFB38D5}" destId="{DE57731F-5DA0-4ED6-A5D7-0ED04B8DD4F2}" srcOrd="3" destOrd="0" parTransId="{3BD4E82D-2E0F-4FFE-89CE-6239B1C5D48C}" sibTransId="{65F7B4C1-2452-4326-B596-E82BBD6E8B86}"/>
    <dgm:cxn modelId="{3E5D9F7E-7511-43F7-AD19-64FEBFABE3E0}" srcId="{9638C1C1-B94B-4C59-82BF-11A52AFB38D5}" destId="{74696A79-C1FA-4047-8AF0-23E75F050875}" srcOrd="0" destOrd="0" parTransId="{EF378330-BD38-4FF1-9C7E-9F35E23FA65F}" sibTransId="{A64F660C-718C-4A9F-A189-871B57B1B35F}"/>
    <dgm:cxn modelId="{70ED34D2-E7F4-4145-9427-3ADBFC005308}" srcId="{4CF21CCD-EF6F-48B6-8FFD-15377DB6C6EF}" destId="{9638C1C1-B94B-4C59-82BF-11A52AFB38D5}" srcOrd="0" destOrd="0" parTransId="{6DBE1CEF-2D9E-4F52-A1E5-19837C064482}" sibTransId="{8E3A576F-AC99-4A21-B08B-B70062D810E3}"/>
    <dgm:cxn modelId="{3C3FC473-F840-483C-89D6-EDD39D8BCB32}" type="presOf" srcId="{74696A79-C1FA-4047-8AF0-23E75F050875}" destId="{C3D1C397-90C7-44DD-A10F-DF2CAD03D326}" srcOrd="0" destOrd="0" presId="urn:microsoft.com/office/officeart/2005/8/layout/matrix1"/>
    <dgm:cxn modelId="{BB8BA486-E383-42BA-9D70-14FA9D2DA6F4}" type="presOf" srcId="{F6342E92-4F6E-4533-9C6A-00633EF28631}" destId="{B8A0EB23-8C32-4C42-B196-0769FCE3FCD7}" srcOrd="1" destOrd="0" presId="urn:microsoft.com/office/officeart/2005/8/layout/matrix1"/>
    <dgm:cxn modelId="{0D706F83-B755-4809-9A15-ABECF46A5D73}" type="presOf" srcId="{4CF21CCD-EF6F-48B6-8FFD-15377DB6C6EF}" destId="{97407817-174B-4C66-9ED8-91D836CF20DB}" srcOrd="0" destOrd="0" presId="urn:microsoft.com/office/officeart/2005/8/layout/matrix1"/>
    <dgm:cxn modelId="{E21D8783-C550-42FE-B35C-E91CB2809CD1}" type="presParOf" srcId="{97407817-174B-4C66-9ED8-91D836CF20DB}" destId="{EA19DC65-FD92-47ED-A27C-C4E3D269D872}" srcOrd="0" destOrd="0" presId="urn:microsoft.com/office/officeart/2005/8/layout/matrix1"/>
    <dgm:cxn modelId="{1FE47DC4-1EC1-4981-AFCF-A36C22D9EE41}" type="presParOf" srcId="{EA19DC65-FD92-47ED-A27C-C4E3D269D872}" destId="{C3D1C397-90C7-44DD-A10F-DF2CAD03D326}" srcOrd="0" destOrd="0" presId="urn:microsoft.com/office/officeart/2005/8/layout/matrix1"/>
    <dgm:cxn modelId="{C2D1E7A5-FC68-4310-9F81-07F3CE23F52A}" type="presParOf" srcId="{EA19DC65-FD92-47ED-A27C-C4E3D269D872}" destId="{72016A2C-B39B-40DF-8D82-F6E49BD6CD86}" srcOrd="1" destOrd="0" presId="urn:microsoft.com/office/officeart/2005/8/layout/matrix1"/>
    <dgm:cxn modelId="{DDAC13EF-9D36-4CDC-AF5D-1ABA6F672BB2}" type="presParOf" srcId="{EA19DC65-FD92-47ED-A27C-C4E3D269D872}" destId="{A04A188A-199D-4473-BAC0-5367C5E3D49D}" srcOrd="2" destOrd="0" presId="urn:microsoft.com/office/officeart/2005/8/layout/matrix1"/>
    <dgm:cxn modelId="{21486186-711C-4417-BC75-3DB9BD2312D0}" type="presParOf" srcId="{EA19DC65-FD92-47ED-A27C-C4E3D269D872}" destId="{B8A0EB23-8C32-4C42-B196-0769FCE3FCD7}" srcOrd="3" destOrd="0" presId="urn:microsoft.com/office/officeart/2005/8/layout/matrix1"/>
    <dgm:cxn modelId="{9DD2BBBB-B864-4203-9415-A950D8954AEA}" type="presParOf" srcId="{EA19DC65-FD92-47ED-A27C-C4E3D269D872}" destId="{6CD23538-CAC7-4AF7-B95D-A153F3E53BDA}" srcOrd="4" destOrd="0" presId="urn:microsoft.com/office/officeart/2005/8/layout/matrix1"/>
    <dgm:cxn modelId="{7A054417-AE76-4A73-AA92-A9DE8E13B0F5}" type="presParOf" srcId="{EA19DC65-FD92-47ED-A27C-C4E3D269D872}" destId="{E76FA4FF-0FDC-4BF7-BF98-5B58EEDCCB1E}" srcOrd="5" destOrd="0" presId="urn:microsoft.com/office/officeart/2005/8/layout/matrix1"/>
    <dgm:cxn modelId="{642A4FCA-C263-4F55-A0E3-ED4936320A78}" type="presParOf" srcId="{EA19DC65-FD92-47ED-A27C-C4E3D269D872}" destId="{6E6AB293-51B2-40B9-88EA-C7CC5F57FADE}" srcOrd="6" destOrd="0" presId="urn:microsoft.com/office/officeart/2005/8/layout/matrix1"/>
    <dgm:cxn modelId="{32234F19-1230-4303-A181-573C0B7CE22D}" type="presParOf" srcId="{EA19DC65-FD92-47ED-A27C-C4E3D269D872}" destId="{7F594B6A-FC0D-4CA0-BF16-A4DD1FDCC93F}" srcOrd="7" destOrd="0" presId="urn:microsoft.com/office/officeart/2005/8/layout/matrix1"/>
    <dgm:cxn modelId="{54A784B9-7B3A-49A8-B385-4F1312CEBFC2}" type="presParOf" srcId="{97407817-174B-4C66-9ED8-91D836CF20DB}" destId="{80E2D9CD-71E3-4254-B2D8-8507992C22A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436B2-22A1-41D4-A3B9-68F84EED067E}"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s-CO"/>
        </a:p>
      </dgm:t>
    </dgm:pt>
    <dgm:pt modelId="{6AF53409-4ED2-437A-A552-22CE5AB46A6F}">
      <dgm:prSet phldrT="[Texto]"/>
      <dgm:spPr/>
      <dgm:t>
        <a:bodyPr/>
        <a:lstStyle/>
        <a:p>
          <a:r>
            <a:rPr lang="es-CO" b="1" dirty="0">
              <a:solidFill>
                <a:schemeClr val="tx1"/>
              </a:solidFill>
            </a:rPr>
            <a:t>Confidencialidad</a:t>
          </a:r>
        </a:p>
      </dgm:t>
    </dgm:pt>
    <dgm:pt modelId="{002D9F18-4057-46BF-809C-471245126CF8}" type="parTrans" cxnId="{76EB3166-6C5C-4135-9605-316DF315BC54}">
      <dgm:prSet/>
      <dgm:spPr/>
      <dgm:t>
        <a:bodyPr/>
        <a:lstStyle/>
        <a:p>
          <a:endParaRPr lang="es-CO">
            <a:solidFill>
              <a:schemeClr val="tx1"/>
            </a:solidFill>
          </a:endParaRPr>
        </a:p>
      </dgm:t>
    </dgm:pt>
    <dgm:pt modelId="{67FEAAEB-CBBB-4041-B57D-CDC300E7A0D2}" type="sibTrans" cxnId="{76EB3166-6C5C-4135-9605-316DF315BC54}">
      <dgm:prSet/>
      <dgm:spPr/>
      <dgm:t>
        <a:bodyPr/>
        <a:lstStyle/>
        <a:p>
          <a:endParaRPr lang="es-CO">
            <a:solidFill>
              <a:schemeClr val="tx1"/>
            </a:solidFill>
          </a:endParaRPr>
        </a:p>
      </dgm:t>
    </dgm:pt>
    <dgm:pt modelId="{85A1FAD0-734F-4D15-9BB7-78F405780F7E}">
      <dgm:prSet phldrT="[Texto]"/>
      <dgm:spPr/>
      <dgm:t>
        <a:bodyPr/>
        <a:lstStyle/>
        <a:p>
          <a:pPr algn="just"/>
          <a:r>
            <a:rPr lang="es-ES" dirty="0">
              <a:solidFill>
                <a:schemeClr val="tx1"/>
              </a:solidFill>
            </a:rPr>
            <a:t>El trabajo para la construcción de los acuerdos no sería filtrado a los medios y otros sectores de la sociedad colombiana, para evitar debates y polarizaciones innecesarios. </a:t>
          </a:r>
          <a:endParaRPr lang="es-CO" dirty="0">
            <a:solidFill>
              <a:schemeClr val="tx1"/>
            </a:solidFill>
          </a:endParaRPr>
        </a:p>
      </dgm:t>
    </dgm:pt>
    <dgm:pt modelId="{5BAFEF6F-6271-4A21-9FD2-4A8EAEEE6D92}" type="parTrans" cxnId="{2F5AA28D-DD8A-4E1E-A420-B49F3EF055ED}">
      <dgm:prSet/>
      <dgm:spPr/>
      <dgm:t>
        <a:bodyPr/>
        <a:lstStyle/>
        <a:p>
          <a:endParaRPr lang="es-CO">
            <a:solidFill>
              <a:schemeClr val="tx1"/>
            </a:solidFill>
          </a:endParaRPr>
        </a:p>
      </dgm:t>
    </dgm:pt>
    <dgm:pt modelId="{15BA7930-DCE9-411C-AF2B-77D97B9A788E}" type="sibTrans" cxnId="{2F5AA28D-DD8A-4E1E-A420-B49F3EF055ED}">
      <dgm:prSet/>
      <dgm:spPr/>
      <dgm:t>
        <a:bodyPr/>
        <a:lstStyle/>
        <a:p>
          <a:endParaRPr lang="es-CO">
            <a:solidFill>
              <a:schemeClr val="tx1"/>
            </a:solidFill>
          </a:endParaRPr>
        </a:p>
      </dgm:t>
    </dgm:pt>
    <dgm:pt modelId="{F1522E19-8B95-42F0-AC8C-90D2948EF0C1}">
      <dgm:prSet phldrT="[Texto]"/>
      <dgm:spPr/>
      <dgm:t>
        <a:bodyPr/>
        <a:lstStyle/>
        <a:p>
          <a:r>
            <a:rPr lang="es-CO" b="1" dirty="0">
              <a:solidFill>
                <a:schemeClr val="tx1"/>
              </a:solidFill>
            </a:rPr>
            <a:t>Nada está acordado hasta que todo esté acordado</a:t>
          </a:r>
        </a:p>
      </dgm:t>
    </dgm:pt>
    <dgm:pt modelId="{7DF88519-BDA7-4780-87EF-1574DE1E80A7}" type="parTrans" cxnId="{451CEBD8-2630-4BFE-9A27-095C75F07964}">
      <dgm:prSet/>
      <dgm:spPr/>
      <dgm:t>
        <a:bodyPr/>
        <a:lstStyle/>
        <a:p>
          <a:endParaRPr lang="es-CO">
            <a:solidFill>
              <a:schemeClr val="tx1"/>
            </a:solidFill>
          </a:endParaRPr>
        </a:p>
      </dgm:t>
    </dgm:pt>
    <dgm:pt modelId="{0FEEC290-540F-48DB-A211-EDAAF7CABD00}" type="sibTrans" cxnId="{451CEBD8-2630-4BFE-9A27-095C75F07964}">
      <dgm:prSet/>
      <dgm:spPr/>
      <dgm:t>
        <a:bodyPr/>
        <a:lstStyle/>
        <a:p>
          <a:endParaRPr lang="es-CO">
            <a:solidFill>
              <a:schemeClr val="tx1"/>
            </a:solidFill>
          </a:endParaRPr>
        </a:p>
      </dgm:t>
    </dgm:pt>
    <dgm:pt modelId="{4F0ACE69-2654-4F35-BF00-E73B20C7CF1A}">
      <dgm:prSet phldrT="[Texto]"/>
      <dgm:spPr/>
      <dgm:t>
        <a:bodyPr/>
        <a:lstStyle/>
        <a:p>
          <a:pPr algn="just"/>
          <a:r>
            <a:rPr lang="es-ES" dirty="0">
              <a:solidFill>
                <a:schemeClr val="tx1"/>
              </a:solidFill>
            </a:rPr>
            <a:t>Ya que el objetivo es poner fin al conflicto armado y construir una paz estable, todos los aspectos de la agenda tienen que estar acordados para empezar la implementación. </a:t>
          </a:r>
          <a:endParaRPr lang="es-CO" dirty="0">
            <a:solidFill>
              <a:schemeClr val="tx1"/>
            </a:solidFill>
          </a:endParaRPr>
        </a:p>
      </dgm:t>
    </dgm:pt>
    <dgm:pt modelId="{3CABAF74-B19C-485C-81B2-427AB33C07BE}" type="parTrans" cxnId="{29462EE9-B7DD-47EC-9F75-93CD9C67FAA6}">
      <dgm:prSet/>
      <dgm:spPr/>
      <dgm:t>
        <a:bodyPr/>
        <a:lstStyle/>
        <a:p>
          <a:endParaRPr lang="es-CO">
            <a:solidFill>
              <a:schemeClr val="tx1"/>
            </a:solidFill>
          </a:endParaRPr>
        </a:p>
      </dgm:t>
    </dgm:pt>
    <dgm:pt modelId="{6367BF47-5CC7-49DF-8A07-BBB0A6CDCC8B}" type="sibTrans" cxnId="{29462EE9-B7DD-47EC-9F75-93CD9C67FAA6}">
      <dgm:prSet/>
      <dgm:spPr/>
      <dgm:t>
        <a:bodyPr/>
        <a:lstStyle/>
        <a:p>
          <a:endParaRPr lang="es-CO">
            <a:solidFill>
              <a:schemeClr val="tx1"/>
            </a:solidFill>
          </a:endParaRPr>
        </a:p>
      </dgm:t>
    </dgm:pt>
    <dgm:pt modelId="{5CDF8A0C-8D5D-42DA-8A25-D136227B0A6A}">
      <dgm:prSet phldrT="[Texto]"/>
      <dgm:spPr/>
      <dgm:t>
        <a:bodyPr/>
        <a:lstStyle/>
        <a:p>
          <a:r>
            <a:rPr lang="es-CO" b="1" dirty="0">
              <a:solidFill>
                <a:schemeClr val="tx1"/>
              </a:solidFill>
            </a:rPr>
            <a:t>Negociar en medio del conflicto</a:t>
          </a:r>
          <a:r>
            <a:rPr lang="es-CO" dirty="0">
              <a:solidFill>
                <a:schemeClr val="tx1"/>
              </a:solidFill>
            </a:rPr>
            <a:t> </a:t>
          </a:r>
        </a:p>
      </dgm:t>
    </dgm:pt>
    <dgm:pt modelId="{273F3B7A-E971-4C23-8180-9851BF136E23}" type="parTrans" cxnId="{6BC4AFFB-AB83-46D6-B702-D66B7A0AC5DD}">
      <dgm:prSet/>
      <dgm:spPr/>
      <dgm:t>
        <a:bodyPr/>
        <a:lstStyle/>
        <a:p>
          <a:endParaRPr lang="es-CO">
            <a:solidFill>
              <a:schemeClr val="tx1"/>
            </a:solidFill>
          </a:endParaRPr>
        </a:p>
      </dgm:t>
    </dgm:pt>
    <dgm:pt modelId="{FB7492B9-3D6F-4B7D-BA30-6584589BEACA}" type="sibTrans" cxnId="{6BC4AFFB-AB83-46D6-B702-D66B7A0AC5DD}">
      <dgm:prSet/>
      <dgm:spPr/>
      <dgm:t>
        <a:bodyPr/>
        <a:lstStyle/>
        <a:p>
          <a:endParaRPr lang="es-CO">
            <a:solidFill>
              <a:schemeClr val="tx1"/>
            </a:solidFill>
          </a:endParaRPr>
        </a:p>
      </dgm:t>
    </dgm:pt>
    <dgm:pt modelId="{A8040FDC-493F-479D-A53B-A2F9CD2F40FB}">
      <dgm:prSet phldrT="[Texto]"/>
      <dgm:spPr>
        <a:solidFill>
          <a:schemeClr val="accent5">
            <a:lumMod val="60000"/>
            <a:lumOff val="40000"/>
          </a:schemeClr>
        </a:solidFill>
      </dgm:spPr>
      <dgm:t>
        <a:bodyPr/>
        <a:lstStyle/>
        <a:p>
          <a:pPr algn="just"/>
          <a:r>
            <a:rPr lang="es-ES" dirty="0">
              <a:solidFill>
                <a:schemeClr val="tx1"/>
              </a:solidFill>
            </a:rPr>
            <a:t>Desmontar un sistema de guerra es un trabajo que lleva tiempo y monitorear medidas de cese al fuego implica construir una arquitectura compleja de verificación para que la negociación no se vea torpedeada por acciones armadas. </a:t>
          </a:r>
          <a:endParaRPr lang="es-CO" dirty="0">
            <a:solidFill>
              <a:schemeClr val="tx1"/>
            </a:solidFill>
          </a:endParaRPr>
        </a:p>
      </dgm:t>
    </dgm:pt>
    <dgm:pt modelId="{627D8872-9F46-4D5A-A7CF-1FA8D2499BB3}" type="parTrans" cxnId="{0293617C-1051-40E7-8E92-073709EDC399}">
      <dgm:prSet/>
      <dgm:spPr/>
      <dgm:t>
        <a:bodyPr/>
        <a:lstStyle/>
        <a:p>
          <a:endParaRPr lang="es-CO">
            <a:solidFill>
              <a:schemeClr val="tx1"/>
            </a:solidFill>
          </a:endParaRPr>
        </a:p>
      </dgm:t>
    </dgm:pt>
    <dgm:pt modelId="{625F8D5A-458E-4D20-A331-B75297C80EF5}" type="sibTrans" cxnId="{0293617C-1051-40E7-8E92-073709EDC399}">
      <dgm:prSet/>
      <dgm:spPr/>
      <dgm:t>
        <a:bodyPr/>
        <a:lstStyle/>
        <a:p>
          <a:endParaRPr lang="es-CO">
            <a:solidFill>
              <a:schemeClr val="tx1"/>
            </a:solidFill>
          </a:endParaRPr>
        </a:p>
      </dgm:t>
    </dgm:pt>
    <dgm:pt modelId="{2C1D234A-1DE0-413E-AEA6-F8338EE5FF5A}">
      <dgm:prSet phldrT="[Texto]"/>
      <dgm:spPr/>
      <dgm:t>
        <a:bodyPr/>
        <a:lstStyle/>
        <a:p>
          <a:pPr algn="just"/>
          <a:r>
            <a:rPr lang="es-ES" dirty="0">
              <a:solidFill>
                <a:schemeClr val="tx1"/>
              </a:solidFill>
            </a:rPr>
            <a:t>Este principio permite entender que la solución del conflicto armado tiene que ser integral. </a:t>
          </a:r>
          <a:endParaRPr lang="es-CO" dirty="0">
            <a:solidFill>
              <a:schemeClr val="tx1"/>
            </a:solidFill>
          </a:endParaRPr>
        </a:p>
      </dgm:t>
    </dgm:pt>
    <dgm:pt modelId="{0AE1BE88-67A6-4183-A00A-606AB2F5897D}" type="parTrans" cxnId="{70469FB7-2558-42F8-84BA-54FDE8E2B7C8}">
      <dgm:prSet/>
      <dgm:spPr/>
      <dgm:t>
        <a:bodyPr/>
        <a:lstStyle/>
        <a:p>
          <a:endParaRPr lang="es-CO">
            <a:solidFill>
              <a:schemeClr val="tx1"/>
            </a:solidFill>
          </a:endParaRPr>
        </a:p>
      </dgm:t>
    </dgm:pt>
    <dgm:pt modelId="{58A0B523-13D1-48BF-A035-12F0381A8F95}" type="sibTrans" cxnId="{70469FB7-2558-42F8-84BA-54FDE8E2B7C8}">
      <dgm:prSet/>
      <dgm:spPr/>
      <dgm:t>
        <a:bodyPr/>
        <a:lstStyle/>
        <a:p>
          <a:endParaRPr lang="es-CO">
            <a:solidFill>
              <a:schemeClr val="tx1"/>
            </a:solidFill>
          </a:endParaRPr>
        </a:p>
      </dgm:t>
    </dgm:pt>
    <dgm:pt modelId="{05A19208-EF14-42C1-8E42-55F92A596CB6}">
      <dgm:prSet phldrT="[Texto]"/>
      <dgm:spPr>
        <a:solidFill>
          <a:schemeClr val="accent5">
            <a:lumMod val="60000"/>
            <a:lumOff val="40000"/>
          </a:schemeClr>
        </a:solidFill>
      </dgm:spPr>
      <dgm:t>
        <a:bodyPr/>
        <a:lstStyle/>
        <a:p>
          <a:pPr algn="just"/>
          <a:r>
            <a:rPr lang="es-ES" dirty="0">
              <a:solidFill>
                <a:schemeClr val="tx1"/>
              </a:solidFill>
            </a:rPr>
            <a:t>El gran temor era ceses al fuego bilaterales rotos, lo cual llevaría a desconfianza en el proceso de ambas partes y de la sociedad civil. </a:t>
          </a:r>
          <a:endParaRPr lang="es-CO" dirty="0">
            <a:solidFill>
              <a:schemeClr val="tx1"/>
            </a:solidFill>
          </a:endParaRPr>
        </a:p>
      </dgm:t>
    </dgm:pt>
    <dgm:pt modelId="{A54834F3-0FD5-4D01-8AB0-2DBF33B140B1}" type="parTrans" cxnId="{FF3FDE30-8C8D-416F-BD31-1C829F36B08B}">
      <dgm:prSet/>
      <dgm:spPr/>
      <dgm:t>
        <a:bodyPr/>
        <a:lstStyle/>
        <a:p>
          <a:endParaRPr lang="es-CO">
            <a:solidFill>
              <a:schemeClr val="tx1"/>
            </a:solidFill>
          </a:endParaRPr>
        </a:p>
      </dgm:t>
    </dgm:pt>
    <dgm:pt modelId="{EEA27108-471B-430F-A99D-64EE45B28E05}" type="sibTrans" cxnId="{FF3FDE30-8C8D-416F-BD31-1C829F36B08B}">
      <dgm:prSet/>
      <dgm:spPr/>
      <dgm:t>
        <a:bodyPr/>
        <a:lstStyle/>
        <a:p>
          <a:endParaRPr lang="es-CO">
            <a:solidFill>
              <a:schemeClr val="tx1"/>
            </a:solidFill>
          </a:endParaRPr>
        </a:p>
      </dgm:t>
    </dgm:pt>
    <dgm:pt modelId="{BAC0BF49-F4BA-4FA3-9C20-1FFDA57F1505}">
      <dgm:prSet phldrT="[Texto]"/>
      <dgm:spPr>
        <a:solidFill>
          <a:schemeClr val="accent5">
            <a:lumMod val="60000"/>
            <a:lumOff val="40000"/>
          </a:schemeClr>
        </a:solidFill>
      </dgm:spPr>
      <dgm:t>
        <a:bodyPr/>
        <a:lstStyle/>
        <a:p>
          <a:pPr algn="just"/>
          <a:r>
            <a:rPr lang="es-ES" dirty="0">
              <a:solidFill>
                <a:schemeClr val="tx1"/>
              </a:solidFill>
            </a:rPr>
            <a:t>El enfrentamiento le da una dimensión de urgencia a lograr un acuerdo final para evitar que se prolongue una negociación indefinidamente. </a:t>
          </a:r>
          <a:endParaRPr lang="es-CO" dirty="0">
            <a:solidFill>
              <a:schemeClr val="tx1"/>
            </a:solidFill>
          </a:endParaRPr>
        </a:p>
      </dgm:t>
    </dgm:pt>
    <dgm:pt modelId="{CB2F7D0C-B041-4E7C-A223-7BD5C2AD4CAA}" type="parTrans" cxnId="{29A5D505-56B6-45A1-97F7-CBB40E682865}">
      <dgm:prSet/>
      <dgm:spPr/>
      <dgm:t>
        <a:bodyPr/>
        <a:lstStyle/>
        <a:p>
          <a:endParaRPr lang="es-CO">
            <a:solidFill>
              <a:schemeClr val="tx1"/>
            </a:solidFill>
          </a:endParaRPr>
        </a:p>
      </dgm:t>
    </dgm:pt>
    <dgm:pt modelId="{6D21F24F-BFB9-487A-ACA9-803F8ED10369}" type="sibTrans" cxnId="{29A5D505-56B6-45A1-97F7-CBB40E682865}">
      <dgm:prSet/>
      <dgm:spPr/>
      <dgm:t>
        <a:bodyPr/>
        <a:lstStyle/>
        <a:p>
          <a:endParaRPr lang="es-CO">
            <a:solidFill>
              <a:schemeClr val="tx1"/>
            </a:solidFill>
          </a:endParaRPr>
        </a:p>
      </dgm:t>
    </dgm:pt>
    <dgm:pt modelId="{6D3FA793-65EA-4477-A8C0-BDDBF17CF34F}" type="pres">
      <dgm:prSet presAssocID="{E72436B2-22A1-41D4-A3B9-68F84EED067E}" presName="linearFlow" presStyleCnt="0">
        <dgm:presLayoutVars>
          <dgm:dir/>
          <dgm:animLvl val="lvl"/>
          <dgm:resizeHandles/>
        </dgm:presLayoutVars>
      </dgm:prSet>
      <dgm:spPr/>
    </dgm:pt>
    <dgm:pt modelId="{F9F49D51-A320-4204-8381-17EE46BA4F35}" type="pres">
      <dgm:prSet presAssocID="{6AF53409-4ED2-437A-A552-22CE5AB46A6F}" presName="compositeNode" presStyleCnt="0">
        <dgm:presLayoutVars>
          <dgm:bulletEnabled val="1"/>
        </dgm:presLayoutVars>
      </dgm:prSet>
      <dgm:spPr/>
    </dgm:pt>
    <dgm:pt modelId="{90519145-76A2-499E-AE3E-E12F85E2069E}" type="pres">
      <dgm:prSet presAssocID="{6AF53409-4ED2-437A-A552-22CE5AB46A6F}"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445C94D5-4F10-463E-BA7E-2EDD0AE2E706}" type="pres">
      <dgm:prSet presAssocID="{6AF53409-4ED2-437A-A552-22CE5AB46A6F}" presName="childNode" presStyleLbl="node1" presStyleIdx="0" presStyleCnt="3">
        <dgm:presLayoutVars>
          <dgm:bulletEnabled val="1"/>
        </dgm:presLayoutVars>
      </dgm:prSet>
      <dgm:spPr/>
    </dgm:pt>
    <dgm:pt modelId="{5EC3D1DA-959C-4810-A399-E7C4821400E7}" type="pres">
      <dgm:prSet presAssocID="{6AF53409-4ED2-437A-A552-22CE5AB46A6F}" presName="parentNode" presStyleLbl="revTx" presStyleIdx="0" presStyleCnt="3">
        <dgm:presLayoutVars>
          <dgm:chMax val="0"/>
          <dgm:bulletEnabled val="1"/>
        </dgm:presLayoutVars>
      </dgm:prSet>
      <dgm:spPr/>
    </dgm:pt>
    <dgm:pt modelId="{584965CE-E2A4-4293-836D-0EEF18F518C0}" type="pres">
      <dgm:prSet presAssocID="{67FEAAEB-CBBB-4041-B57D-CDC300E7A0D2}" presName="sibTrans" presStyleCnt="0"/>
      <dgm:spPr/>
    </dgm:pt>
    <dgm:pt modelId="{6BD087E6-CD02-498A-9360-9A85E7B3B6D8}" type="pres">
      <dgm:prSet presAssocID="{F1522E19-8B95-42F0-AC8C-90D2948EF0C1}" presName="compositeNode" presStyleCnt="0">
        <dgm:presLayoutVars>
          <dgm:bulletEnabled val="1"/>
        </dgm:presLayoutVars>
      </dgm:prSet>
      <dgm:spPr/>
    </dgm:pt>
    <dgm:pt modelId="{579055D8-FB2B-43BE-B2E5-7679E05C6CA9}" type="pres">
      <dgm:prSet presAssocID="{F1522E19-8B95-42F0-AC8C-90D2948EF0C1}"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B4BC64A9-B910-46B5-8202-06CC3D77A457}" type="pres">
      <dgm:prSet presAssocID="{F1522E19-8B95-42F0-AC8C-90D2948EF0C1}" presName="childNode" presStyleLbl="node1" presStyleIdx="1" presStyleCnt="3">
        <dgm:presLayoutVars>
          <dgm:bulletEnabled val="1"/>
        </dgm:presLayoutVars>
      </dgm:prSet>
      <dgm:spPr/>
    </dgm:pt>
    <dgm:pt modelId="{4942C459-57BB-4416-B3C1-6F619AB66820}" type="pres">
      <dgm:prSet presAssocID="{F1522E19-8B95-42F0-AC8C-90D2948EF0C1}" presName="parentNode" presStyleLbl="revTx" presStyleIdx="1" presStyleCnt="3">
        <dgm:presLayoutVars>
          <dgm:chMax val="0"/>
          <dgm:bulletEnabled val="1"/>
        </dgm:presLayoutVars>
      </dgm:prSet>
      <dgm:spPr/>
    </dgm:pt>
    <dgm:pt modelId="{A50413C5-F87A-4010-9FDA-D370227D03C5}" type="pres">
      <dgm:prSet presAssocID="{0FEEC290-540F-48DB-A211-EDAAF7CABD00}" presName="sibTrans" presStyleCnt="0"/>
      <dgm:spPr/>
    </dgm:pt>
    <dgm:pt modelId="{73A21A78-A3F5-4676-8FE7-4F9D10C8F2DE}" type="pres">
      <dgm:prSet presAssocID="{5CDF8A0C-8D5D-42DA-8A25-D136227B0A6A}" presName="compositeNode" presStyleCnt="0">
        <dgm:presLayoutVars>
          <dgm:bulletEnabled val="1"/>
        </dgm:presLayoutVars>
      </dgm:prSet>
      <dgm:spPr/>
    </dgm:pt>
    <dgm:pt modelId="{D607D053-B5D9-42E6-9A68-A752659F0A78}" type="pres">
      <dgm:prSet presAssocID="{5CDF8A0C-8D5D-42DA-8A25-D136227B0A6A}"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96298791-EF49-4BF0-A4BB-8A2DAECD4522}" type="pres">
      <dgm:prSet presAssocID="{5CDF8A0C-8D5D-42DA-8A25-D136227B0A6A}" presName="childNode" presStyleLbl="node1" presStyleIdx="2" presStyleCnt="3">
        <dgm:presLayoutVars>
          <dgm:bulletEnabled val="1"/>
        </dgm:presLayoutVars>
      </dgm:prSet>
      <dgm:spPr/>
    </dgm:pt>
    <dgm:pt modelId="{DC3BA7D4-73A5-4B2B-B041-4A3A7F7C5FCC}" type="pres">
      <dgm:prSet presAssocID="{5CDF8A0C-8D5D-42DA-8A25-D136227B0A6A}" presName="parentNode" presStyleLbl="revTx" presStyleIdx="2" presStyleCnt="3">
        <dgm:presLayoutVars>
          <dgm:chMax val="0"/>
          <dgm:bulletEnabled val="1"/>
        </dgm:presLayoutVars>
      </dgm:prSet>
      <dgm:spPr/>
    </dgm:pt>
  </dgm:ptLst>
  <dgm:cxnLst>
    <dgm:cxn modelId="{76EB3166-6C5C-4135-9605-316DF315BC54}" srcId="{E72436B2-22A1-41D4-A3B9-68F84EED067E}" destId="{6AF53409-4ED2-437A-A552-22CE5AB46A6F}" srcOrd="0" destOrd="0" parTransId="{002D9F18-4057-46BF-809C-471245126CF8}" sibTransId="{67FEAAEB-CBBB-4041-B57D-CDC300E7A0D2}"/>
    <dgm:cxn modelId="{6BC4AFFB-AB83-46D6-B702-D66B7A0AC5DD}" srcId="{E72436B2-22A1-41D4-A3B9-68F84EED067E}" destId="{5CDF8A0C-8D5D-42DA-8A25-D136227B0A6A}" srcOrd="2" destOrd="0" parTransId="{273F3B7A-E971-4C23-8180-9851BF136E23}" sibTransId="{FB7492B9-3D6F-4B7D-BA30-6584589BEACA}"/>
    <dgm:cxn modelId="{E0EAE1BD-0879-384D-A754-A7D4D97907CE}" type="presOf" srcId="{05A19208-EF14-42C1-8E42-55F92A596CB6}" destId="{96298791-EF49-4BF0-A4BB-8A2DAECD4522}" srcOrd="0" destOrd="1" presId="urn:microsoft.com/office/officeart/2005/8/layout/hList2"/>
    <dgm:cxn modelId="{8103D244-0045-6345-A1FB-7A684C2BEF98}" type="presOf" srcId="{BAC0BF49-F4BA-4FA3-9C20-1FFDA57F1505}" destId="{96298791-EF49-4BF0-A4BB-8A2DAECD4522}" srcOrd="0" destOrd="2" presId="urn:microsoft.com/office/officeart/2005/8/layout/hList2"/>
    <dgm:cxn modelId="{29462EE9-B7DD-47EC-9F75-93CD9C67FAA6}" srcId="{F1522E19-8B95-42F0-AC8C-90D2948EF0C1}" destId="{4F0ACE69-2654-4F35-BF00-E73B20C7CF1A}" srcOrd="0" destOrd="0" parTransId="{3CABAF74-B19C-485C-81B2-427AB33C07BE}" sibTransId="{6367BF47-5CC7-49DF-8A07-BBB0A6CDCC8B}"/>
    <dgm:cxn modelId="{FF3FDE30-8C8D-416F-BD31-1C829F36B08B}" srcId="{5CDF8A0C-8D5D-42DA-8A25-D136227B0A6A}" destId="{05A19208-EF14-42C1-8E42-55F92A596CB6}" srcOrd="1" destOrd="0" parTransId="{A54834F3-0FD5-4D01-8AB0-2DBF33B140B1}" sibTransId="{EEA27108-471B-430F-A99D-64EE45B28E05}"/>
    <dgm:cxn modelId="{8EC1C525-D785-B84C-8108-1ED053629691}" type="presOf" srcId="{2C1D234A-1DE0-413E-AEA6-F8338EE5FF5A}" destId="{B4BC64A9-B910-46B5-8202-06CC3D77A457}" srcOrd="0" destOrd="1" presId="urn:microsoft.com/office/officeart/2005/8/layout/hList2"/>
    <dgm:cxn modelId="{57284AB5-2A56-3D47-8B76-307CC5D15DBA}" type="presOf" srcId="{6AF53409-4ED2-437A-A552-22CE5AB46A6F}" destId="{5EC3D1DA-959C-4810-A399-E7C4821400E7}" srcOrd="0" destOrd="0" presId="urn:microsoft.com/office/officeart/2005/8/layout/hList2"/>
    <dgm:cxn modelId="{2F5AA28D-DD8A-4E1E-A420-B49F3EF055ED}" srcId="{6AF53409-4ED2-437A-A552-22CE5AB46A6F}" destId="{85A1FAD0-734F-4D15-9BB7-78F405780F7E}" srcOrd="0" destOrd="0" parTransId="{5BAFEF6F-6271-4A21-9FD2-4A8EAEEE6D92}" sibTransId="{15BA7930-DCE9-411C-AF2B-77D97B9A788E}"/>
    <dgm:cxn modelId="{70469FB7-2558-42F8-84BA-54FDE8E2B7C8}" srcId="{F1522E19-8B95-42F0-AC8C-90D2948EF0C1}" destId="{2C1D234A-1DE0-413E-AEA6-F8338EE5FF5A}" srcOrd="1" destOrd="0" parTransId="{0AE1BE88-67A6-4183-A00A-606AB2F5897D}" sibTransId="{58A0B523-13D1-48BF-A035-12F0381A8F95}"/>
    <dgm:cxn modelId="{2E569AE4-8B03-004A-8F29-FA23DE7FB3CB}" type="presOf" srcId="{F1522E19-8B95-42F0-AC8C-90D2948EF0C1}" destId="{4942C459-57BB-4416-B3C1-6F619AB66820}" srcOrd="0" destOrd="0" presId="urn:microsoft.com/office/officeart/2005/8/layout/hList2"/>
    <dgm:cxn modelId="{DD416BC7-65F6-0E4F-B3E8-83770D378B4E}" type="presOf" srcId="{4F0ACE69-2654-4F35-BF00-E73B20C7CF1A}" destId="{B4BC64A9-B910-46B5-8202-06CC3D77A457}" srcOrd="0" destOrd="0" presId="urn:microsoft.com/office/officeart/2005/8/layout/hList2"/>
    <dgm:cxn modelId="{0293617C-1051-40E7-8E92-073709EDC399}" srcId="{5CDF8A0C-8D5D-42DA-8A25-D136227B0A6A}" destId="{A8040FDC-493F-479D-A53B-A2F9CD2F40FB}" srcOrd="0" destOrd="0" parTransId="{627D8872-9F46-4D5A-A7CF-1FA8D2499BB3}" sibTransId="{625F8D5A-458E-4D20-A331-B75297C80EF5}"/>
    <dgm:cxn modelId="{2FB16925-C00C-FB44-A0C3-CBDE9743F58C}" type="presOf" srcId="{A8040FDC-493F-479D-A53B-A2F9CD2F40FB}" destId="{96298791-EF49-4BF0-A4BB-8A2DAECD4522}" srcOrd="0" destOrd="0" presId="urn:microsoft.com/office/officeart/2005/8/layout/hList2"/>
    <dgm:cxn modelId="{451CEBD8-2630-4BFE-9A27-095C75F07964}" srcId="{E72436B2-22A1-41D4-A3B9-68F84EED067E}" destId="{F1522E19-8B95-42F0-AC8C-90D2948EF0C1}" srcOrd="1" destOrd="0" parTransId="{7DF88519-BDA7-4780-87EF-1574DE1E80A7}" sibTransId="{0FEEC290-540F-48DB-A211-EDAAF7CABD00}"/>
    <dgm:cxn modelId="{23FDDBD9-9CD8-AF45-BC99-68E238B5BC4B}" type="presOf" srcId="{85A1FAD0-734F-4D15-9BB7-78F405780F7E}" destId="{445C94D5-4F10-463E-BA7E-2EDD0AE2E706}" srcOrd="0" destOrd="0" presId="urn:microsoft.com/office/officeart/2005/8/layout/hList2"/>
    <dgm:cxn modelId="{29A5D505-56B6-45A1-97F7-CBB40E682865}" srcId="{5CDF8A0C-8D5D-42DA-8A25-D136227B0A6A}" destId="{BAC0BF49-F4BA-4FA3-9C20-1FFDA57F1505}" srcOrd="2" destOrd="0" parTransId="{CB2F7D0C-B041-4E7C-A223-7BD5C2AD4CAA}" sibTransId="{6D21F24F-BFB9-487A-ACA9-803F8ED10369}"/>
    <dgm:cxn modelId="{49769137-C3DC-1046-BCD3-1FAA46C179AC}" type="presOf" srcId="{5CDF8A0C-8D5D-42DA-8A25-D136227B0A6A}" destId="{DC3BA7D4-73A5-4B2B-B041-4A3A7F7C5FCC}" srcOrd="0" destOrd="0" presId="urn:microsoft.com/office/officeart/2005/8/layout/hList2"/>
    <dgm:cxn modelId="{781764F9-4279-2448-B47C-5636352C401E}" type="presOf" srcId="{E72436B2-22A1-41D4-A3B9-68F84EED067E}" destId="{6D3FA793-65EA-4477-A8C0-BDDBF17CF34F}" srcOrd="0" destOrd="0" presId="urn:microsoft.com/office/officeart/2005/8/layout/hList2"/>
    <dgm:cxn modelId="{F40912C7-E469-5847-A0AD-7F74440B8804}" type="presParOf" srcId="{6D3FA793-65EA-4477-A8C0-BDDBF17CF34F}" destId="{F9F49D51-A320-4204-8381-17EE46BA4F35}" srcOrd="0" destOrd="0" presId="urn:microsoft.com/office/officeart/2005/8/layout/hList2"/>
    <dgm:cxn modelId="{080E0DDA-CE33-D848-86C6-771482833939}" type="presParOf" srcId="{F9F49D51-A320-4204-8381-17EE46BA4F35}" destId="{90519145-76A2-499E-AE3E-E12F85E2069E}" srcOrd="0" destOrd="0" presId="urn:microsoft.com/office/officeart/2005/8/layout/hList2"/>
    <dgm:cxn modelId="{CE5B0E5A-476F-E14B-B6C0-6A50AE8A2A9F}" type="presParOf" srcId="{F9F49D51-A320-4204-8381-17EE46BA4F35}" destId="{445C94D5-4F10-463E-BA7E-2EDD0AE2E706}" srcOrd="1" destOrd="0" presId="urn:microsoft.com/office/officeart/2005/8/layout/hList2"/>
    <dgm:cxn modelId="{C18DF24F-B0FA-134A-8DC4-CAA3B65637D4}" type="presParOf" srcId="{F9F49D51-A320-4204-8381-17EE46BA4F35}" destId="{5EC3D1DA-959C-4810-A399-E7C4821400E7}" srcOrd="2" destOrd="0" presId="urn:microsoft.com/office/officeart/2005/8/layout/hList2"/>
    <dgm:cxn modelId="{1B227483-D9F0-A14F-9EBE-B77A8EA8CF00}" type="presParOf" srcId="{6D3FA793-65EA-4477-A8C0-BDDBF17CF34F}" destId="{584965CE-E2A4-4293-836D-0EEF18F518C0}" srcOrd="1" destOrd="0" presId="urn:microsoft.com/office/officeart/2005/8/layout/hList2"/>
    <dgm:cxn modelId="{F896A472-A33C-3144-9C39-3F3AA5186666}" type="presParOf" srcId="{6D3FA793-65EA-4477-A8C0-BDDBF17CF34F}" destId="{6BD087E6-CD02-498A-9360-9A85E7B3B6D8}" srcOrd="2" destOrd="0" presId="urn:microsoft.com/office/officeart/2005/8/layout/hList2"/>
    <dgm:cxn modelId="{71EE444C-0E90-4648-B0C6-87573D79290E}" type="presParOf" srcId="{6BD087E6-CD02-498A-9360-9A85E7B3B6D8}" destId="{579055D8-FB2B-43BE-B2E5-7679E05C6CA9}" srcOrd="0" destOrd="0" presId="urn:microsoft.com/office/officeart/2005/8/layout/hList2"/>
    <dgm:cxn modelId="{20281EC2-E279-BF44-B43D-D4F415A764FD}" type="presParOf" srcId="{6BD087E6-CD02-498A-9360-9A85E7B3B6D8}" destId="{B4BC64A9-B910-46B5-8202-06CC3D77A457}" srcOrd="1" destOrd="0" presId="urn:microsoft.com/office/officeart/2005/8/layout/hList2"/>
    <dgm:cxn modelId="{44EC02B2-7073-B945-906D-113715D8E05B}" type="presParOf" srcId="{6BD087E6-CD02-498A-9360-9A85E7B3B6D8}" destId="{4942C459-57BB-4416-B3C1-6F619AB66820}" srcOrd="2" destOrd="0" presId="urn:microsoft.com/office/officeart/2005/8/layout/hList2"/>
    <dgm:cxn modelId="{EF2FF53A-0D1B-6141-922C-2FA91A018C36}" type="presParOf" srcId="{6D3FA793-65EA-4477-A8C0-BDDBF17CF34F}" destId="{A50413C5-F87A-4010-9FDA-D370227D03C5}" srcOrd="3" destOrd="0" presId="urn:microsoft.com/office/officeart/2005/8/layout/hList2"/>
    <dgm:cxn modelId="{6D2B2E56-5031-644F-9E57-B670B91E8394}" type="presParOf" srcId="{6D3FA793-65EA-4477-A8C0-BDDBF17CF34F}" destId="{73A21A78-A3F5-4676-8FE7-4F9D10C8F2DE}" srcOrd="4" destOrd="0" presId="urn:microsoft.com/office/officeart/2005/8/layout/hList2"/>
    <dgm:cxn modelId="{128166AB-B640-DB43-B213-B6405561CBA0}" type="presParOf" srcId="{73A21A78-A3F5-4676-8FE7-4F9D10C8F2DE}" destId="{D607D053-B5D9-42E6-9A68-A752659F0A78}" srcOrd="0" destOrd="0" presId="urn:microsoft.com/office/officeart/2005/8/layout/hList2"/>
    <dgm:cxn modelId="{C8F268A4-BE12-AC41-8190-6FBB7C67C17E}" type="presParOf" srcId="{73A21A78-A3F5-4676-8FE7-4F9D10C8F2DE}" destId="{96298791-EF49-4BF0-A4BB-8A2DAECD4522}" srcOrd="1" destOrd="0" presId="urn:microsoft.com/office/officeart/2005/8/layout/hList2"/>
    <dgm:cxn modelId="{F09EBEEA-A8DD-0747-BED5-53CCA05AA073}" type="presParOf" srcId="{73A21A78-A3F5-4676-8FE7-4F9D10C8F2DE}" destId="{DC3BA7D4-73A5-4B2B-B041-4A3A7F7C5FC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A3C31BD-3573-418E-ADF9-4E855D3ABF40}"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S"/>
        </a:p>
      </dgm:t>
    </dgm:pt>
    <dgm:pt modelId="{B8EDC9A0-61F1-4C52-BE13-B205E1E876CC}">
      <dgm:prSet phldrT="[Texto]" custT="1"/>
      <dgm:spPr/>
      <dgm:t>
        <a:bodyPr/>
        <a:lstStyle/>
        <a:p>
          <a:r>
            <a:rPr lang="es-CO" sz="1800" dirty="0"/>
            <a:t>Compromiso con la promoción, el respeto y la garantía de los derechos humanos</a:t>
          </a:r>
          <a:endParaRPr lang="es-ES" sz="1800" dirty="0"/>
        </a:p>
      </dgm:t>
    </dgm:pt>
    <dgm:pt modelId="{9B3CC938-8E08-40E5-936C-29DF67A69CD0}" type="parTrans" cxnId="{3AEC22EB-AED1-4607-8C89-056E127CD8FB}">
      <dgm:prSet/>
      <dgm:spPr/>
      <dgm:t>
        <a:bodyPr/>
        <a:lstStyle/>
        <a:p>
          <a:endParaRPr lang="es-ES" sz="2000"/>
        </a:p>
      </dgm:t>
    </dgm:pt>
    <dgm:pt modelId="{53DAB468-F36B-4A69-80DA-43D40B487164}" type="sibTrans" cxnId="{3AEC22EB-AED1-4607-8C89-056E127CD8FB}">
      <dgm:prSet/>
      <dgm:spPr/>
      <dgm:t>
        <a:bodyPr/>
        <a:lstStyle/>
        <a:p>
          <a:endParaRPr lang="es-ES" sz="2000"/>
        </a:p>
      </dgm:t>
    </dgm:pt>
    <dgm:pt modelId="{5996FF2A-8CD8-4692-B51E-52478123FEE4}">
      <dgm:prSet phldrT="[Texto]" custT="1"/>
      <dgm:spPr/>
      <dgm:t>
        <a:bodyPr/>
        <a:lstStyle/>
        <a:p>
          <a:r>
            <a:rPr lang="es-CO" sz="1600" dirty="0"/>
            <a:t>Fortalecimiento de los mecanismos de promoción de los derechos humanos</a:t>
          </a:r>
          <a:endParaRPr lang="es-ES" sz="1600" dirty="0"/>
        </a:p>
      </dgm:t>
    </dgm:pt>
    <dgm:pt modelId="{A095109E-E0EC-47CF-8464-0A278CC93519}" type="parTrans" cxnId="{887F2581-9A32-4168-8D7B-394DC9A1096E}">
      <dgm:prSet custT="1"/>
      <dgm:spPr/>
      <dgm:t>
        <a:bodyPr/>
        <a:lstStyle/>
        <a:p>
          <a:endParaRPr lang="es-ES" sz="800"/>
        </a:p>
      </dgm:t>
    </dgm:pt>
    <dgm:pt modelId="{FA858533-4A8F-4074-BBF2-98FA4E2F11E2}" type="sibTrans" cxnId="{887F2581-9A32-4168-8D7B-394DC9A1096E}">
      <dgm:prSet/>
      <dgm:spPr/>
      <dgm:t>
        <a:bodyPr/>
        <a:lstStyle/>
        <a:p>
          <a:endParaRPr lang="es-ES" sz="2000"/>
        </a:p>
      </dgm:t>
    </dgm:pt>
    <dgm:pt modelId="{EE00153C-C0DE-492F-86AE-C0C3E099BFC9}">
      <dgm:prSet phldrT="[Texto]" custT="1"/>
      <dgm:spPr/>
      <dgm:t>
        <a:bodyPr/>
        <a:lstStyle/>
        <a:p>
          <a:r>
            <a:rPr lang="es-CO" sz="1600" dirty="0"/>
            <a:t>Fortalecimiento de los mecanismos de protección de la labor que desempeñan los defensores de derechos humanos y sus organizaciones</a:t>
          </a:r>
          <a:endParaRPr lang="es-ES" sz="1600" dirty="0"/>
        </a:p>
      </dgm:t>
    </dgm:pt>
    <dgm:pt modelId="{57822143-196B-4283-9229-33CAC06845C6}" type="parTrans" cxnId="{A41F810A-592E-43C3-B4B3-55D172B7DF0C}">
      <dgm:prSet custT="1"/>
      <dgm:spPr/>
      <dgm:t>
        <a:bodyPr/>
        <a:lstStyle/>
        <a:p>
          <a:endParaRPr lang="es-ES" sz="600"/>
        </a:p>
      </dgm:t>
    </dgm:pt>
    <dgm:pt modelId="{70152BEC-08BB-414A-A417-F00F8A64041C}" type="sibTrans" cxnId="{A41F810A-592E-43C3-B4B3-55D172B7DF0C}">
      <dgm:prSet/>
      <dgm:spPr/>
      <dgm:t>
        <a:bodyPr/>
        <a:lstStyle/>
        <a:p>
          <a:endParaRPr lang="es-ES" sz="2000"/>
        </a:p>
      </dgm:t>
    </dgm:pt>
    <dgm:pt modelId="{081292D5-06B8-4685-95E1-4CB8B8BE1D71}">
      <dgm:prSet phldrT="[Texto]" custT="1"/>
      <dgm:spPr/>
      <dgm:t>
        <a:bodyPr/>
        <a:lstStyle/>
        <a:p>
          <a:r>
            <a:rPr lang="es-CO" sz="1600" dirty="0"/>
            <a:t>Prevención y protección de los derechos humanos</a:t>
          </a:r>
          <a:endParaRPr lang="es-ES" sz="1600" dirty="0"/>
        </a:p>
      </dgm:t>
    </dgm:pt>
    <dgm:pt modelId="{BF9DB5B2-24C5-4A0F-8F9D-92E50013BC0C}" type="parTrans" cxnId="{D99F4FD4-9738-4B5C-B552-D38028442402}">
      <dgm:prSet custT="1"/>
      <dgm:spPr/>
      <dgm:t>
        <a:bodyPr/>
        <a:lstStyle/>
        <a:p>
          <a:endParaRPr lang="es-ES" sz="800"/>
        </a:p>
      </dgm:t>
    </dgm:pt>
    <dgm:pt modelId="{F81DE32A-E6D1-42E6-922D-071403E60642}" type="sibTrans" cxnId="{D99F4FD4-9738-4B5C-B552-D38028442402}">
      <dgm:prSet/>
      <dgm:spPr/>
      <dgm:t>
        <a:bodyPr/>
        <a:lstStyle/>
        <a:p>
          <a:endParaRPr lang="es-ES" sz="2000"/>
        </a:p>
      </dgm:t>
    </dgm:pt>
    <dgm:pt modelId="{0325AD71-A449-4281-B50B-CBF83389270B}">
      <dgm:prSet custT="1"/>
      <dgm:spPr/>
      <dgm:t>
        <a:bodyPr/>
        <a:lstStyle/>
        <a:p>
          <a:r>
            <a:rPr lang="es-CO" sz="1600" dirty="0"/>
            <a:t>Cultura de DDHH</a:t>
          </a:r>
          <a:endParaRPr lang="es-ES" sz="1600" dirty="0"/>
        </a:p>
      </dgm:t>
    </dgm:pt>
    <dgm:pt modelId="{4F3F5FF8-7276-4494-BD60-03FAB028C287}" type="parTrans" cxnId="{45143FDD-8F2B-40BD-B23E-CEA12A6371D4}">
      <dgm:prSet custT="1"/>
      <dgm:spPr/>
      <dgm:t>
        <a:bodyPr/>
        <a:lstStyle/>
        <a:p>
          <a:endParaRPr lang="es-ES" sz="600"/>
        </a:p>
      </dgm:t>
    </dgm:pt>
    <dgm:pt modelId="{E6784054-FFAA-48F7-94F4-78ED63187AA9}" type="sibTrans" cxnId="{45143FDD-8F2B-40BD-B23E-CEA12A6371D4}">
      <dgm:prSet/>
      <dgm:spPr/>
      <dgm:t>
        <a:bodyPr/>
        <a:lstStyle/>
        <a:p>
          <a:endParaRPr lang="es-ES" sz="2000"/>
        </a:p>
      </dgm:t>
    </dgm:pt>
    <dgm:pt modelId="{F5379684-AAAC-4D1E-94C1-62C7B9ED2BD3}">
      <dgm:prSet custT="1"/>
      <dgm:spPr/>
      <dgm:t>
        <a:bodyPr/>
        <a:lstStyle/>
        <a:p>
          <a:r>
            <a:rPr lang="es-CO" sz="1600" dirty="0"/>
            <a:t>Fortalecimiento del sistema de información de la situación de derechos humanos, teniendo en cuenta los avances del SNDDHH</a:t>
          </a:r>
          <a:endParaRPr lang="es-ES" sz="1600" dirty="0"/>
        </a:p>
      </dgm:t>
    </dgm:pt>
    <dgm:pt modelId="{6FA6AA73-E581-4AA5-BECC-6A9548DC5B2A}" type="parTrans" cxnId="{DD51B1D0-2665-4EB9-9A6F-A242F218068C}">
      <dgm:prSet custT="1"/>
      <dgm:spPr/>
      <dgm:t>
        <a:bodyPr/>
        <a:lstStyle/>
        <a:p>
          <a:endParaRPr lang="es-ES" sz="600"/>
        </a:p>
      </dgm:t>
    </dgm:pt>
    <dgm:pt modelId="{0C49F997-A80A-4AEB-AC22-85BED00A30DD}" type="sibTrans" cxnId="{DD51B1D0-2665-4EB9-9A6F-A242F218068C}">
      <dgm:prSet/>
      <dgm:spPr/>
      <dgm:t>
        <a:bodyPr/>
        <a:lstStyle/>
        <a:p>
          <a:endParaRPr lang="es-ES" sz="2000"/>
        </a:p>
      </dgm:t>
    </dgm:pt>
    <dgm:pt modelId="{45EF4A9E-675F-4473-869F-4B520F9CF238}">
      <dgm:prSet custT="1"/>
      <dgm:spPr/>
      <dgm:t>
        <a:bodyPr/>
        <a:lstStyle/>
        <a:p>
          <a:r>
            <a:rPr lang="es-CO" sz="1600" dirty="0"/>
            <a:t>Fortalecimiento del sistema de monitoreo de la situación de DDHH a nivel nacional y regional, teniendo en cuenta el SAT.</a:t>
          </a:r>
          <a:endParaRPr lang="es-ES" sz="1600" dirty="0"/>
        </a:p>
      </dgm:t>
    </dgm:pt>
    <dgm:pt modelId="{C5039EE6-0FDB-4CAA-89B3-4EE8DA9ECACB}" type="parTrans" cxnId="{5E150CA8-39A4-4CC7-84A4-4E180D2766A4}">
      <dgm:prSet custT="1"/>
      <dgm:spPr/>
      <dgm:t>
        <a:bodyPr/>
        <a:lstStyle/>
        <a:p>
          <a:endParaRPr lang="es-ES" sz="600"/>
        </a:p>
      </dgm:t>
    </dgm:pt>
    <dgm:pt modelId="{6ADC8EA6-B72B-420A-898D-D889B1D4B0F9}" type="sibTrans" cxnId="{5E150CA8-39A4-4CC7-84A4-4E180D2766A4}">
      <dgm:prSet/>
      <dgm:spPr/>
      <dgm:t>
        <a:bodyPr/>
        <a:lstStyle/>
        <a:p>
          <a:endParaRPr lang="es-ES" sz="2000"/>
        </a:p>
      </dgm:t>
    </dgm:pt>
    <dgm:pt modelId="{2AB9B94E-E2D4-4F4E-BF24-087BB95267C8}">
      <dgm:prSet custT="1"/>
      <dgm:spPr/>
      <dgm:t>
        <a:bodyPr/>
        <a:lstStyle/>
        <a:p>
          <a:r>
            <a:rPr lang="es-CO" sz="1600" dirty="0"/>
            <a:t>Fortalecimiento del proceso de implementación del </a:t>
          </a:r>
          <a:r>
            <a:rPr lang="es-CO" sz="1600" dirty="0" err="1"/>
            <a:t>PlanEDH</a:t>
          </a:r>
          <a:endParaRPr lang="es-ES" sz="1600" dirty="0"/>
        </a:p>
      </dgm:t>
    </dgm:pt>
    <dgm:pt modelId="{5B59D4F3-F3C3-40CA-893F-07CAF0D7961C}" type="parTrans" cxnId="{25D93107-B66D-4744-B166-5DB244F5E162}">
      <dgm:prSet custT="1"/>
      <dgm:spPr/>
      <dgm:t>
        <a:bodyPr/>
        <a:lstStyle/>
        <a:p>
          <a:endParaRPr lang="es-ES" sz="600"/>
        </a:p>
      </dgm:t>
    </dgm:pt>
    <dgm:pt modelId="{6F7A4BA5-D879-4CD1-89E0-9333572431E0}" type="sibTrans" cxnId="{25D93107-B66D-4744-B166-5DB244F5E162}">
      <dgm:prSet/>
      <dgm:spPr/>
      <dgm:t>
        <a:bodyPr/>
        <a:lstStyle/>
        <a:p>
          <a:endParaRPr lang="es-ES" sz="2000"/>
        </a:p>
      </dgm:t>
    </dgm:pt>
    <dgm:pt modelId="{EBD01D67-68ED-42B4-B777-E7AB6EA3634C}">
      <dgm:prSet custT="1"/>
      <dgm:spPr/>
      <dgm:t>
        <a:bodyPr/>
        <a:lstStyle/>
        <a:p>
          <a:r>
            <a:rPr lang="es-CO" sz="1600"/>
            <a:t>Diseño, elaboración y ejecución de un Plan Nacional en Derechos Humanos</a:t>
          </a:r>
          <a:endParaRPr lang="es-ES" sz="1600"/>
        </a:p>
      </dgm:t>
    </dgm:pt>
    <dgm:pt modelId="{8700306B-114F-4819-955C-6C69EB4EEDCA}" type="parTrans" cxnId="{19318E79-41BC-48C3-90CB-28E7E774045F}">
      <dgm:prSet custT="1"/>
      <dgm:spPr/>
      <dgm:t>
        <a:bodyPr/>
        <a:lstStyle/>
        <a:p>
          <a:endParaRPr lang="es-ES" sz="600"/>
        </a:p>
      </dgm:t>
    </dgm:pt>
    <dgm:pt modelId="{147579FF-346B-40B8-A344-12A322D0DABA}" type="sibTrans" cxnId="{19318E79-41BC-48C3-90CB-28E7E774045F}">
      <dgm:prSet/>
      <dgm:spPr/>
      <dgm:t>
        <a:bodyPr/>
        <a:lstStyle/>
        <a:p>
          <a:endParaRPr lang="es-ES" sz="2000"/>
        </a:p>
      </dgm:t>
    </dgm:pt>
    <dgm:pt modelId="{1D926AFA-8B48-43B8-9F41-87E3C9B39020}">
      <dgm:prSet custT="1"/>
      <dgm:spPr/>
      <dgm:t>
        <a:bodyPr/>
        <a:lstStyle/>
        <a:p>
          <a:r>
            <a:rPr lang="es-CO" sz="1600" dirty="0"/>
            <a:t>Garantías plenas para la movilización y la protesta social</a:t>
          </a:r>
          <a:endParaRPr lang="es-ES" sz="1600" dirty="0"/>
        </a:p>
      </dgm:t>
    </dgm:pt>
    <dgm:pt modelId="{476CB3E0-3F3E-4760-9DB6-974AC63CE5F5}" type="parTrans" cxnId="{6B68C4CB-533C-4490-AB6E-E7EAA0A144D0}">
      <dgm:prSet custT="1"/>
      <dgm:spPr/>
      <dgm:t>
        <a:bodyPr/>
        <a:lstStyle/>
        <a:p>
          <a:endParaRPr lang="es-ES" sz="600"/>
        </a:p>
      </dgm:t>
    </dgm:pt>
    <dgm:pt modelId="{8EE91921-617C-42CA-975D-CC74CE19907E}" type="sibTrans" cxnId="{6B68C4CB-533C-4490-AB6E-E7EAA0A144D0}">
      <dgm:prSet/>
      <dgm:spPr/>
      <dgm:t>
        <a:bodyPr/>
        <a:lstStyle/>
        <a:p>
          <a:endParaRPr lang="es-ES" sz="2000"/>
        </a:p>
      </dgm:t>
    </dgm:pt>
    <dgm:pt modelId="{7F96D570-04D8-4382-8DFA-FBCFC205FD32}">
      <dgm:prSet custT="1"/>
      <dgm:spPr/>
      <dgm:t>
        <a:bodyPr/>
        <a:lstStyle/>
        <a:p>
          <a:r>
            <a:rPr lang="es-CO" sz="1600" dirty="0"/>
            <a:t>Creación de una comisión asesora convocada por la Defensoría del Pueblo para asesorar y realizar recomendaciones en materia de DDHH y paz.</a:t>
          </a:r>
          <a:endParaRPr lang="es-ES" sz="1600" dirty="0"/>
        </a:p>
      </dgm:t>
    </dgm:pt>
    <dgm:pt modelId="{51D02EAE-8ADE-434A-BA15-4739CD3D8B12}" type="parTrans" cxnId="{EC01C237-EF4D-4937-9DC9-303DF11B6234}">
      <dgm:prSet custT="1"/>
      <dgm:spPr/>
      <dgm:t>
        <a:bodyPr/>
        <a:lstStyle/>
        <a:p>
          <a:endParaRPr lang="es-ES" sz="600"/>
        </a:p>
      </dgm:t>
    </dgm:pt>
    <dgm:pt modelId="{5219F954-1405-4A71-962A-49473CC840B9}" type="sibTrans" cxnId="{EC01C237-EF4D-4937-9DC9-303DF11B6234}">
      <dgm:prSet/>
      <dgm:spPr/>
      <dgm:t>
        <a:bodyPr/>
        <a:lstStyle/>
        <a:p>
          <a:endParaRPr lang="es-ES" sz="2000"/>
        </a:p>
      </dgm:t>
    </dgm:pt>
    <dgm:pt modelId="{8B3AE3F2-CD70-4EDC-A7F6-61ED89F6AA22}" type="pres">
      <dgm:prSet presAssocID="{6A3C31BD-3573-418E-ADF9-4E855D3ABF40}" presName="Name0" presStyleCnt="0">
        <dgm:presLayoutVars>
          <dgm:chPref val="1"/>
          <dgm:dir/>
          <dgm:animOne val="branch"/>
          <dgm:animLvl val="lvl"/>
          <dgm:resizeHandles val="exact"/>
        </dgm:presLayoutVars>
      </dgm:prSet>
      <dgm:spPr/>
    </dgm:pt>
    <dgm:pt modelId="{7D588280-718B-483D-B3C1-6116138BB868}" type="pres">
      <dgm:prSet presAssocID="{B8EDC9A0-61F1-4C52-BE13-B205E1E876CC}" presName="root1" presStyleCnt="0"/>
      <dgm:spPr/>
    </dgm:pt>
    <dgm:pt modelId="{6F7D41B5-6464-4F4E-8F20-424B5CA6B71D}" type="pres">
      <dgm:prSet presAssocID="{B8EDC9A0-61F1-4C52-BE13-B205E1E876CC}" presName="LevelOneTextNode" presStyleLbl="node0" presStyleIdx="0" presStyleCnt="1" custScaleX="142733" custLinFactX="-54613" custLinFactNeighborX="-100000" custLinFactNeighborY="-1859">
        <dgm:presLayoutVars>
          <dgm:chPref val="3"/>
        </dgm:presLayoutVars>
      </dgm:prSet>
      <dgm:spPr/>
    </dgm:pt>
    <dgm:pt modelId="{9618739F-E3A4-4FDB-9486-0A7074A74FF6}" type="pres">
      <dgm:prSet presAssocID="{B8EDC9A0-61F1-4C52-BE13-B205E1E876CC}" presName="level2hierChild" presStyleCnt="0"/>
      <dgm:spPr/>
    </dgm:pt>
    <dgm:pt modelId="{4D223DCB-20A9-446E-BD32-E974DDB0FE3F}" type="pres">
      <dgm:prSet presAssocID="{A095109E-E0EC-47CF-8464-0A278CC93519}" presName="conn2-1" presStyleLbl="parChTrans1D2" presStyleIdx="0" presStyleCnt="3"/>
      <dgm:spPr/>
    </dgm:pt>
    <dgm:pt modelId="{8D0B14E7-E5E5-4BB5-AB3C-3EE93F2DF534}" type="pres">
      <dgm:prSet presAssocID="{A095109E-E0EC-47CF-8464-0A278CC93519}" presName="connTx" presStyleLbl="parChTrans1D2" presStyleIdx="0" presStyleCnt="3"/>
      <dgm:spPr/>
    </dgm:pt>
    <dgm:pt modelId="{13477E30-1E21-47FF-8684-D02551AB67D1}" type="pres">
      <dgm:prSet presAssocID="{5996FF2A-8CD8-4692-B51E-52478123FEE4}" presName="root2" presStyleCnt="0"/>
      <dgm:spPr/>
    </dgm:pt>
    <dgm:pt modelId="{D0FF8BD5-FA5A-497E-A3FE-66BF2F4E5F1B}" type="pres">
      <dgm:prSet presAssocID="{5996FF2A-8CD8-4692-B51E-52478123FEE4}" presName="LevelTwoTextNode" presStyleLbl="node2" presStyleIdx="0" presStyleCnt="3" custScaleX="136534" custScaleY="124145">
        <dgm:presLayoutVars>
          <dgm:chPref val="3"/>
        </dgm:presLayoutVars>
      </dgm:prSet>
      <dgm:spPr/>
    </dgm:pt>
    <dgm:pt modelId="{EEC79833-DDBB-4DD1-841B-4D09AA8A1C98}" type="pres">
      <dgm:prSet presAssocID="{5996FF2A-8CD8-4692-B51E-52478123FEE4}" presName="level3hierChild" presStyleCnt="0"/>
      <dgm:spPr/>
    </dgm:pt>
    <dgm:pt modelId="{A6C603C1-7C8C-4CC1-BAF3-F5D33819B450}" type="pres">
      <dgm:prSet presAssocID="{4F3F5FF8-7276-4494-BD60-03FAB028C287}" presName="conn2-1" presStyleLbl="parChTrans1D3" presStyleIdx="0" presStyleCnt="7"/>
      <dgm:spPr/>
    </dgm:pt>
    <dgm:pt modelId="{5513485A-97B4-48D2-AD2D-2D2C61CCDF63}" type="pres">
      <dgm:prSet presAssocID="{4F3F5FF8-7276-4494-BD60-03FAB028C287}" presName="connTx" presStyleLbl="parChTrans1D3" presStyleIdx="0" presStyleCnt="7"/>
      <dgm:spPr/>
    </dgm:pt>
    <dgm:pt modelId="{1063F391-7D31-4B02-A6E8-7F7F22ADD370}" type="pres">
      <dgm:prSet presAssocID="{0325AD71-A449-4281-B50B-CBF83389270B}" presName="root2" presStyleCnt="0"/>
      <dgm:spPr/>
    </dgm:pt>
    <dgm:pt modelId="{B0FF06BE-A3DD-418A-86F1-971CEFD8CFD0}" type="pres">
      <dgm:prSet presAssocID="{0325AD71-A449-4281-B50B-CBF83389270B}" presName="LevelTwoTextNode" presStyleLbl="node3" presStyleIdx="0" presStyleCnt="7" custScaleX="204826">
        <dgm:presLayoutVars>
          <dgm:chPref val="3"/>
        </dgm:presLayoutVars>
      </dgm:prSet>
      <dgm:spPr/>
    </dgm:pt>
    <dgm:pt modelId="{A39D4B5A-D5C6-4F1D-98F5-875C5792C614}" type="pres">
      <dgm:prSet presAssocID="{0325AD71-A449-4281-B50B-CBF83389270B}" presName="level3hierChild" presStyleCnt="0"/>
      <dgm:spPr/>
    </dgm:pt>
    <dgm:pt modelId="{1475B89A-93FC-4AA7-8EED-801E8D78E639}" type="pres">
      <dgm:prSet presAssocID="{6FA6AA73-E581-4AA5-BECC-6A9548DC5B2A}" presName="conn2-1" presStyleLbl="parChTrans1D3" presStyleIdx="1" presStyleCnt="7"/>
      <dgm:spPr/>
    </dgm:pt>
    <dgm:pt modelId="{7854B327-7118-4258-AE28-616C9A31F49A}" type="pres">
      <dgm:prSet presAssocID="{6FA6AA73-E581-4AA5-BECC-6A9548DC5B2A}" presName="connTx" presStyleLbl="parChTrans1D3" presStyleIdx="1" presStyleCnt="7"/>
      <dgm:spPr/>
    </dgm:pt>
    <dgm:pt modelId="{F6E415D9-B0B8-470B-8B19-9086F10C9C9B}" type="pres">
      <dgm:prSet presAssocID="{F5379684-AAAC-4D1E-94C1-62C7B9ED2BD3}" presName="root2" presStyleCnt="0"/>
      <dgm:spPr/>
    </dgm:pt>
    <dgm:pt modelId="{217DE50E-8969-4ADD-9D5C-1861DD36CDC0}" type="pres">
      <dgm:prSet presAssocID="{F5379684-AAAC-4D1E-94C1-62C7B9ED2BD3}" presName="LevelTwoTextNode" presStyleLbl="node3" presStyleIdx="1" presStyleCnt="7" custScaleX="204826">
        <dgm:presLayoutVars>
          <dgm:chPref val="3"/>
        </dgm:presLayoutVars>
      </dgm:prSet>
      <dgm:spPr/>
    </dgm:pt>
    <dgm:pt modelId="{874DA904-C70C-42BA-A627-FAB52970237A}" type="pres">
      <dgm:prSet presAssocID="{F5379684-AAAC-4D1E-94C1-62C7B9ED2BD3}" presName="level3hierChild" presStyleCnt="0"/>
      <dgm:spPr/>
    </dgm:pt>
    <dgm:pt modelId="{2C4CC4AE-F347-4CC5-9DB2-678921DB8825}" type="pres">
      <dgm:prSet presAssocID="{C5039EE6-0FDB-4CAA-89B3-4EE8DA9ECACB}" presName="conn2-1" presStyleLbl="parChTrans1D3" presStyleIdx="2" presStyleCnt="7"/>
      <dgm:spPr/>
    </dgm:pt>
    <dgm:pt modelId="{3DF4708F-E3DE-47EC-86D1-D21876D43C06}" type="pres">
      <dgm:prSet presAssocID="{C5039EE6-0FDB-4CAA-89B3-4EE8DA9ECACB}" presName="connTx" presStyleLbl="parChTrans1D3" presStyleIdx="2" presStyleCnt="7"/>
      <dgm:spPr/>
    </dgm:pt>
    <dgm:pt modelId="{4EA83A3D-E042-4E87-8AAB-B609A2052D02}" type="pres">
      <dgm:prSet presAssocID="{45EF4A9E-675F-4473-869F-4B520F9CF238}" presName="root2" presStyleCnt="0"/>
      <dgm:spPr/>
    </dgm:pt>
    <dgm:pt modelId="{090F34B2-CF61-4258-A633-308AA0F86163}" type="pres">
      <dgm:prSet presAssocID="{45EF4A9E-675F-4473-869F-4B520F9CF238}" presName="LevelTwoTextNode" presStyleLbl="node3" presStyleIdx="2" presStyleCnt="7" custScaleX="204826">
        <dgm:presLayoutVars>
          <dgm:chPref val="3"/>
        </dgm:presLayoutVars>
      </dgm:prSet>
      <dgm:spPr/>
    </dgm:pt>
    <dgm:pt modelId="{27F694C7-4ECF-4668-9926-054634D4B98C}" type="pres">
      <dgm:prSet presAssocID="{45EF4A9E-675F-4473-869F-4B520F9CF238}" presName="level3hierChild" presStyleCnt="0"/>
      <dgm:spPr/>
    </dgm:pt>
    <dgm:pt modelId="{04A531BD-DBAD-499C-BDFA-16B8A431C496}" type="pres">
      <dgm:prSet presAssocID="{5B59D4F3-F3C3-40CA-893F-07CAF0D7961C}" presName="conn2-1" presStyleLbl="parChTrans1D3" presStyleIdx="3" presStyleCnt="7"/>
      <dgm:spPr/>
    </dgm:pt>
    <dgm:pt modelId="{1191EBE3-EB16-424C-8ACC-73672926720E}" type="pres">
      <dgm:prSet presAssocID="{5B59D4F3-F3C3-40CA-893F-07CAF0D7961C}" presName="connTx" presStyleLbl="parChTrans1D3" presStyleIdx="3" presStyleCnt="7"/>
      <dgm:spPr/>
    </dgm:pt>
    <dgm:pt modelId="{297A30EB-9AB9-486E-962B-E59A32E72635}" type="pres">
      <dgm:prSet presAssocID="{2AB9B94E-E2D4-4F4E-BF24-087BB95267C8}" presName="root2" presStyleCnt="0"/>
      <dgm:spPr/>
    </dgm:pt>
    <dgm:pt modelId="{8B1087D6-2A5E-43B8-B48E-8A0FC7E47CCF}" type="pres">
      <dgm:prSet presAssocID="{2AB9B94E-E2D4-4F4E-BF24-087BB95267C8}" presName="LevelTwoTextNode" presStyleLbl="node3" presStyleIdx="3" presStyleCnt="7" custScaleX="204826">
        <dgm:presLayoutVars>
          <dgm:chPref val="3"/>
        </dgm:presLayoutVars>
      </dgm:prSet>
      <dgm:spPr/>
    </dgm:pt>
    <dgm:pt modelId="{58D34E7D-04A4-4EEF-8510-0E1CD443D3C5}" type="pres">
      <dgm:prSet presAssocID="{2AB9B94E-E2D4-4F4E-BF24-087BB95267C8}" presName="level3hierChild" presStyleCnt="0"/>
      <dgm:spPr/>
    </dgm:pt>
    <dgm:pt modelId="{9A62559C-D0F1-4DD8-A7C1-E0DBC489737E}" type="pres">
      <dgm:prSet presAssocID="{57822143-196B-4283-9229-33CAC06845C6}" presName="conn2-1" presStyleLbl="parChTrans1D2" presStyleIdx="1" presStyleCnt="3"/>
      <dgm:spPr/>
    </dgm:pt>
    <dgm:pt modelId="{6434EDE7-5116-4EAA-8E4C-AE62CAC79396}" type="pres">
      <dgm:prSet presAssocID="{57822143-196B-4283-9229-33CAC06845C6}" presName="connTx" presStyleLbl="parChTrans1D2" presStyleIdx="1" presStyleCnt="3"/>
      <dgm:spPr/>
    </dgm:pt>
    <dgm:pt modelId="{FBD4BBD6-EBF2-4930-B49A-B087F77D8E81}" type="pres">
      <dgm:prSet presAssocID="{EE00153C-C0DE-492F-86AE-C0C3E099BFC9}" presName="root2" presStyleCnt="0"/>
      <dgm:spPr/>
    </dgm:pt>
    <dgm:pt modelId="{D94FE365-A195-4A0C-B310-8FFEFD5D7C9C}" type="pres">
      <dgm:prSet presAssocID="{EE00153C-C0DE-492F-86AE-C0C3E099BFC9}" presName="LevelTwoTextNode" presStyleLbl="node2" presStyleIdx="1" presStyleCnt="3" custScaleX="136534" custScaleY="210854">
        <dgm:presLayoutVars>
          <dgm:chPref val="3"/>
        </dgm:presLayoutVars>
      </dgm:prSet>
      <dgm:spPr/>
    </dgm:pt>
    <dgm:pt modelId="{EA7B6A4A-DDB8-43F8-81E8-A5411E350381}" type="pres">
      <dgm:prSet presAssocID="{EE00153C-C0DE-492F-86AE-C0C3E099BFC9}" presName="level3hierChild" presStyleCnt="0"/>
      <dgm:spPr/>
    </dgm:pt>
    <dgm:pt modelId="{6BB9861D-FAF1-44B6-B16F-CF0F621B27E4}" type="pres">
      <dgm:prSet presAssocID="{BF9DB5B2-24C5-4A0F-8F9D-92E50013BC0C}" presName="conn2-1" presStyleLbl="parChTrans1D2" presStyleIdx="2" presStyleCnt="3"/>
      <dgm:spPr/>
    </dgm:pt>
    <dgm:pt modelId="{EADE5E09-4609-4CD3-B7E5-1CDAC7E955DF}" type="pres">
      <dgm:prSet presAssocID="{BF9DB5B2-24C5-4A0F-8F9D-92E50013BC0C}" presName="connTx" presStyleLbl="parChTrans1D2" presStyleIdx="2" presStyleCnt="3"/>
      <dgm:spPr/>
    </dgm:pt>
    <dgm:pt modelId="{A24FD774-7794-4995-ACA4-1453D58C520D}" type="pres">
      <dgm:prSet presAssocID="{081292D5-06B8-4685-95E1-4CB8B8BE1D71}" presName="root2" presStyleCnt="0"/>
      <dgm:spPr/>
    </dgm:pt>
    <dgm:pt modelId="{0DF3675B-EA48-4001-8FC1-427C449E0E5F}" type="pres">
      <dgm:prSet presAssocID="{081292D5-06B8-4685-95E1-4CB8B8BE1D71}" presName="LevelTwoTextNode" presStyleLbl="node2" presStyleIdx="2" presStyleCnt="3" custScaleX="136534" custScaleY="124145">
        <dgm:presLayoutVars>
          <dgm:chPref val="3"/>
        </dgm:presLayoutVars>
      </dgm:prSet>
      <dgm:spPr/>
    </dgm:pt>
    <dgm:pt modelId="{03FBABDD-3630-4882-9F0C-705157D48486}" type="pres">
      <dgm:prSet presAssocID="{081292D5-06B8-4685-95E1-4CB8B8BE1D71}" presName="level3hierChild" presStyleCnt="0"/>
      <dgm:spPr/>
    </dgm:pt>
    <dgm:pt modelId="{33FD546D-1A43-4F86-84E9-40A3BB5E44D9}" type="pres">
      <dgm:prSet presAssocID="{8700306B-114F-4819-955C-6C69EB4EEDCA}" presName="conn2-1" presStyleLbl="parChTrans1D3" presStyleIdx="4" presStyleCnt="7"/>
      <dgm:spPr/>
    </dgm:pt>
    <dgm:pt modelId="{6B3FC587-657E-4739-8545-10226DFD60EC}" type="pres">
      <dgm:prSet presAssocID="{8700306B-114F-4819-955C-6C69EB4EEDCA}" presName="connTx" presStyleLbl="parChTrans1D3" presStyleIdx="4" presStyleCnt="7"/>
      <dgm:spPr/>
    </dgm:pt>
    <dgm:pt modelId="{5ECA0E1D-74D8-4251-A12A-EF7D36DAB54F}" type="pres">
      <dgm:prSet presAssocID="{EBD01D67-68ED-42B4-B777-E7AB6EA3634C}" presName="root2" presStyleCnt="0"/>
      <dgm:spPr/>
    </dgm:pt>
    <dgm:pt modelId="{02E71430-EF16-47DD-B03B-675EEB6CB953}" type="pres">
      <dgm:prSet presAssocID="{EBD01D67-68ED-42B4-B777-E7AB6EA3634C}" presName="LevelTwoTextNode" presStyleLbl="node3" presStyleIdx="4" presStyleCnt="7" custScaleX="204826">
        <dgm:presLayoutVars>
          <dgm:chPref val="3"/>
        </dgm:presLayoutVars>
      </dgm:prSet>
      <dgm:spPr/>
    </dgm:pt>
    <dgm:pt modelId="{590CD15D-58C7-4EF2-A07C-738C8C729000}" type="pres">
      <dgm:prSet presAssocID="{EBD01D67-68ED-42B4-B777-E7AB6EA3634C}" presName="level3hierChild" presStyleCnt="0"/>
      <dgm:spPr/>
    </dgm:pt>
    <dgm:pt modelId="{2EAE4702-936A-4925-8269-9451AB63C642}" type="pres">
      <dgm:prSet presAssocID="{476CB3E0-3F3E-4760-9DB6-974AC63CE5F5}" presName="conn2-1" presStyleLbl="parChTrans1D3" presStyleIdx="5" presStyleCnt="7"/>
      <dgm:spPr/>
    </dgm:pt>
    <dgm:pt modelId="{ADA0E9C4-914F-47C1-B866-39533BF58072}" type="pres">
      <dgm:prSet presAssocID="{476CB3E0-3F3E-4760-9DB6-974AC63CE5F5}" presName="connTx" presStyleLbl="parChTrans1D3" presStyleIdx="5" presStyleCnt="7"/>
      <dgm:spPr/>
    </dgm:pt>
    <dgm:pt modelId="{7C48007C-5843-4E68-B161-896BAAA3E7F0}" type="pres">
      <dgm:prSet presAssocID="{1D926AFA-8B48-43B8-9F41-87E3C9B39020}" presName="root2" presStyleCnt="0"/>
      <dgm:spPr/>
    </dgm:pt>
    <dgm:pt modelId="{DED6418B-1580-4ED4-9270-62F4DF3FD3D2}" type="pres">
      <dgm:prSet presAssocID="{1D926AFA-8B48-43B8-9F41-87E3C9B39020}" presName="LevelTwoTextNode" presStyleLbl="node3" presStyleIdx="5" presStyleCnt="7" custScaleX="204826">
        <dgm:presLayoutVars>
          <dgm:chPref val="3"/>
        </dgm:presLayoutVars>
      </dgm:prSet>
      <dgm:spPr/>
    </dgm:pt>
    <dgm:pt modelId="{F8A3CA26-A627-4100-B139-8C9F0D668EF6}" type="pres">
      <dgm:prSet presAssocID="{1D926AFA-8B48-43B8-9F41-87E3C9B39020}" presName="level3hierChild" presStyleCnt="0"/>
      <dgm:spPr/>
    </dgm:pt>
    <dgm:pt modelId="{FDA42DBD-9A40-47EA-B1D3-AE0D131EEF7A}" type="pres">
      <dgm:prSet presAssocID="{51D02EAE-8ADE-434A-BA15-4739CD3D8B12}" presName="conn2-1" presStyleLbl="parChTrans1D3" presStyleIdx="6" presStyleCnt="7"/>
      <dgm:spPr/>
    </dgm:pt>
    <dgm:pt modelId="{B2A3E9AB-F04C-427B-962E-4E8062DFA3D2}" type="pres">
      <dgm:prSet presAssocID="{51D02EAE-8ADE-434A-BA15-4739CD3D8B12}" presName="connTx" presStyleLbl="parChTrans1D3" presStyleIdx="6" presStyleCnt="7"/>
      <dgm:spPr/>
    </dgm:pt>
    <dgm:pt modelId="{24FA12D3-502E-4D75-9BEC-9293E70E0B5A}" type="pres">
      <dgm:prSet presAssocID="{7F96D570-04D8-4382-8DFA-FBCFC205FD32}" presName="root2" presStyleCnt="0"/>
      <dgm:spPr/>
    </dgm:pt>
    <dgm:pt modelId="{2761FCA0-F281-44AA-912B-3C65330AA4CA}" type="pres">
      <dgm:prSet presAssocID="{7F96D570-04D8-4382-8DFA-FBCFC205FD32}" presName="LevelTwoTextNode" presStyleLbl="node3" presStyleIdx="6" presStyleCnt="7" custScaleX="208760">
        <dgm:presLayoutVars>
          <dgm:chPref val="3"/>
        </dgm:presLayoutVars>
      </dgm:prSet>
      <dgm:spPr/>
    </dgm:pt>
    <dgm:pt modelId="{0FA4AFF3-4BE0-4140-81C3-0E347DDC5FD5}" type="pres">
      <dgm:prSet presAssocID="{7F96D570-04D8-4382-8DFA-FBCFC205FD32}" presName="level3hierChild" presStyleCnt="0"/>
      <dgm:spPr/>
    </dgm:pt>
  </dgm:ptLst>
  <dgm:cxnLst>
    <dgm:cxn modelId="{6A0EDFDE-666D-473E-9826-A6DAA59F49AF}" type="presOf" srcId="{081292D5-06B8-4685-95E1-4CB8B8BE1D71}" destId="{0DF3675B-EA48-4001-8FC1-427C449E0E5F}" srcOrd="0" destOrd="0" presId="urn:microsoft.com/office/officeart/2008/layout/HorizontalMultiLevelHierarchy"/>
    <dgm:cxn modelId="{2420CD7F-51BD-46E5-BC53-7C7F171A0CFA}" type="presOf" srcId="{476CB3E0-3F3E-4760-9DB6-974AC63CE5F5}" destId="{ADA0E9C4-914F-47C1-B866-39533BF58072}" srcOrd="1" destOrd="0" presId="urn:microsoft.com/office/officeart/2008/layout/HorizontalMultiLevelHierarchy"/>
    <dgm:cxn modelId="{E3E94954-9EFB-4C76-977C-B44FBAC2E5EE}" type="presOf" srcId="{4F3F5FF8-7276-4494-BD60-03FAB028C287}" destId="{A6C603C1-7C8C-4CC1-BAF3-F5D33819B450}" srcOrd="0" destOrd="0" presId="urn:microsoft.com/office/officeart/2008/layout/HorizontalMultiLevelHierarchy"/>
    <dgm:cxn modelId="{B894EE6E-4274-4238-AF23-5DC1E3AD269D}" type="presOf" srcId="{C5039EE6-0FDB-4CAA-89B3-4EE8DA9ECACB}" destId="{3DF4708F-E3DE-47EC-86D1-D21876D43C06}" srcOrd="1" destOrd="0" presId="urn:microsoft.com/office/officeart/2008/layout/HorizontalMultiLevelHierarchy"/>
    <dgm:cxn modelId="{9DE1EB5F-ED8D-44F4-8579-9DA76B6FF4B9}" type="presOf" srcId="{5B59D4F3-F3C3-40CA-893F-07CAF0D7961C}" destId="{1191EBE3-EB16-424C-8ACC-73672926720E}" srcOrd="1" destOrd="0" presId="urn:microsoft.com/office/officeart/2008/layout/HorizontalMultiLevelHierarchy"/>
    <dgm:cxn modelId="{3AEC22EB-AED1-4607-8C89-056E127CD8FB}" srcId="{6A3C31BD-3573-418E-ADF9-4E855D3ABF40}" destId="{B8EDC9A0-61F1-4C52-BE13-B205E1E876CC}" srcOrd="0" destOrd="0" parTransId="{9B3CC938-8E08-40E5-936C-29DF67A69CD0}" sibTransId="{53DAB468-F36B-4A69-80DA-43D40B487164}"/>
    <dgm:cxn modelId="{5E150CA8-39A4-4CC7-84A4-4E180D2766A4}" srcId="{5996FF2A-8CD8-4692-B51E-52478123FEE4}" destId="{45EF4A9E-675F-4473-869F-4B520F9CF238}" srcOrd="2" destOrd="0" parTransId="{C5039EE6-0FDB-4CAA-89B3-4EE8DA9ECACB}" sibTransId="{6ADC8EA6-B72B-420A-898D-D889B1D4B0F9}"/>
    <dgm:cxn modelId="{CDEDDDCF-B3B4-4FD5-AABF-427DF4C779A1}" type="presOf" srcId="{57822143-196B-4283-9229-33CAC06845C6}" destId="{9A62559C-D0F1-4DD8-A7C1-E0DBC489737E}" srcOrd="0" destOrd="0" presId="urn:microsoft.com/office/officeart/2008/layout/HorizontalMultiLevelHierarchy"/>
    <dgm:cxn modelId="{EC01C237-EF4D-4937-9DC9-303DF11B6234}" srcId="{081292D5-06B8-4685-95E1-4CB8B8BE1D71}" destId="{7F96D570-04D8-4382-8DFA-FBCFC205FD32}" srcOrd="2" destOrd="0" parTransId="{51D02EAE-8ADE-434A-BA15-4739CD3D8B12}" sibTransId="{5219F954-1405-4A71-962A-49473CC840B9}"/>
    <dgm:cxn modelId="{E8F02BF6-73CB-474B-A5D0-ADC8D5BBBD75}" type="presOf" srcId="{8700306B-114F-4819-955C-6C69EB4EEDCA}" destId="{33FD546D-1A43-4F86-84E9-40A3BB5E44D9}" srcOrd="0" destOrd="0" presId="urn:microsoft.com/office/officeart/2008/layout/HorizontalMultiLevelHierarchy"/>
    <dgm:cxn modelId="{A41F810A-592E-43C3-B4B3-55D172B7DF0C}" srcId="{B8EDC9A0-61F1-4C52-BE13-B205E1E876CC}" destId="{EE00153C-C0DE-492F-86AE-C0C3E099BFC9}" srcOrd="1" destOrd="0" parTransId="{57822143-196B-4283-9229-33CAC06845C6}" sibTransId="{70152BEC-08BB-414A-A417-F00F8A64041C}"/>
    <dgm:cxn modelId="{6DB0636D-7985-49B5-A270-A3C12E7E0B30}" type="presOf" srcId="{51D02EAE-8ADE-434A-BA15-4739CD3D8B12}" destId="{FDA42DBD-9A40-47EA-B1D3-AE0D131EEF7A}" srcOrd="0" destOrd="0" presId="urn:microsoft.com/office/officeart/2008/layout/HorizontalMultiLevelHierarchy"/>
    <dgm:cxn modelId="{B477886D-9E1B-4C92-A173-653B988F05E4}" type="presOf" srcId="{2AB9B94E-E2D4-4F4E-BF24-087BB95267C8}" destId="{8B1087D6-2A5E-43B8-B48E-8A0FC7E47CCF}" srcOrd="0" destOrd="0" presId="urn:microsoft.com/office/officeart/2008/layout/HorizontalMultiLevelHierarchy"/>
    <dgm:cxn modelId="{A214EA08-F006-4C8E-80A1-2301C7B6AF43}" type="presOf" srcId="{5996FF2A-8CD8-4692-B51E-52478123FEE4}" destId="{D0FF8BD5-FA5A-497E-A3FE-66BF2F4E5F1B}" srcOrd="0" destOrd="0" presId="urn:microsoft.com/office/officeart/2008/layout/HorizontalMultiLevelHierarchy"/>
    <dgm:cxn modelId="{2A26B60A-9D33-4804-BE5C-4F4F3821E9BD}" type="presOf" srcId="{BF9DB5B2-24C5-4A0F-8F9D-92E50013BC0C}" destId="{6BB9861D-FAF1-44B6-B16F-CF0F621B27E4}" srcOrd="0" destOrd="0" presId="urn:microsoft.com/office/officeart/2008/layout/HorizontalMultiLevelHierarchy"/>
    <dgm:cxn modelId="{4B925C96-F393-4150-8CE7-4169BFFFA879}" type="presOf" srcId="{B8EDC9A0-61F1-4C52-BE13-B205E1E876CC}" destId="{6F7D41B5-6464-4F4E-8F20-424B5CA6B71D}" srcOrd="0" destOrd="0" presId="urn:microsoft.com/office/officeart/2008/layout/HorizontalMultiLevelHierarchy"/>
    <dgm:cxn modelId="{E555FEE7-016C-455F-947E-748F0C353F63}" type="presOf" srcId="{F5379684-AAAC-4D1E-94C1-62C7B9ED2BD3}" destId="{217DE50E-8969-4ADD-9D5C-1861DD36CDC0}" srcOrd="0" destOrd="0" presId="urn:microsoft.com/office/officeart/2008/layout/HorizontalMultiLevelHierarchy"/>
    <dgm:cxn modelId="{FF7783EF-3ED0-4F68-B54D-5582A3F613CD}" type="presOf" srcId="{6A3C31BD-3573-418E-ADF9-4E855D3ABF40}" destId="{8B3AE3F2-CD70-4EDC-A7F6-61ED89F6AA22}" srcOrd="0" destOrd="0" presId="urn:microsoft.com/office/officeart/2008/layout/HorizontalMultiLevelHierarchy"/>
    <dgm:cxn modelId="{A3ACAF06-90E9-4AF0-984E-839830FE5502}" type="presOf" srcId="{C5039EE6-0FDB-4CAA-89B3-4EE8DA9ECACB}" destId="{2C4CC4AE-F347-4CC5-9DB2-678921DB8825}" srcOrd="0" destOrd="0" presId="urn:microsoft.com/office/officeart/2008/layout/HorizontalMultiLevelHierarchy"/>
    <dgm:cxn modelId="{6B68C4CB-533C-4490-AB6E-E7EAA0A144D0}" srcId="{081292D5-06B8-4685-95E1-4CB8B8BE1D71}" destId="{1D926AFA-8B48-43B8-9F41-87E3C9B39020}" srcOrd="1" destOrd="0" parTransId="{476CB3E0-3F3E-4760-9DB6-974AC63CE5F5}" sibTransId="{8EE91921-617C-42CA-975D-CC74CE19907E}"/>
    <dgm:cxn modelId="{887F2581-9A32-4168-8D7B-394DC9A1096E}" srcId="{B8EDC9A0-61F1-4C52-BE13-B205E1E876CC}" destId="{5996FF2A-8CD8-4692-B51E-52478123FEE4}" srcOrd="0" destOrd="0" parTransId="{A095109E-E0EC-47CF-8464-0A278CC93519}" sibTransId="{FA858533-4A8F-4074-BBF2-98FA4E2F11E2}"/>
    <dgm:cxn modelId="{43DAF5B9-298F-43C2-BA30-62ACBFC9D5FF}" type="presOf" srcId="{6FA6AA73-E581-4AA5-BECC-6A9548DC5B2A}" destId="{7854B327-7118-4258-AE28-616C9A31F49A}" srcOrd="1" destOrd="0" presId="urn:microsoft.com/office/officeart/2008/layout/HorizontalMultiLevelHierarchy"/>
    <dgm:cxn modelId="{AA12DF1A-E0DC-45BB-8932-65D56520BC07}" type="presOf" srcId="{8700306B-114F-4819-955C-6C69EB4EEDCA}" destId="{6B3FC587-657E-4739-8545-10226DFD60EC}" srcOrd="1" destOrd="0" presId="urn:microsoft.com/office/officeart/2008/layout/HorizontalMultiLevelHierarchy"/>
    <dgm:cxn modelId="{ECFF361D-D4AB-4D7C-A06E-1DB4A25B69DB}" type="presOf" srcId="{0325AD71-A449-4281-B50B-CBF83389270B}" destId="{B0FF06BE-A3DD-418A-86F1-971CEFD8CFD0}" srcOrd="0" destOrd="0" presId="urn:microsoft.com/office/officeart/2008/layout/HorizontalMultiLevelHierarchy"/>
    <dgm:cxn modelId="{A177A909-DA0D-4C44-958C-78B7C9359E36}" type="presOf" srcId="{EBD01D67-68ED-42B4-B777-E7AB6EA3634C}" destId="{02E71430-EF16-47DD-B03B-675EEB6CB953}" srcOrd="0" destOrd="0" presId="urn:microsoft.com/office/officeart/2008/layout/HorizontalMultiLevelHierarchy"/>
    <dgm:cxn modelId="{BD0249E5-D0E6-4EF1-9796-00D4CA13AB94}" type="presOf" srcId="{51D02EAE-8ADE-434A-BA15-4739CD3D8B12}" destId="{B2A3E9AB-F04C-427B-962E-4E8062DFA3D2}" srcOrd="1" destOrd="0" presId="urn:microsoft.com/office/officeart/2008/layout/HorizontalMultiLevelHierarchy"/>
    <dgm:cxn modelId="{EA55A228-3E6D-4DBA-AD72-01B048C0D355}" type="presOf" srcId="{A095109E-E0EC-47CF-8464-0A278CC93519}" destId="{4D223DCB-20A9-446E-BD32-E974DDB0FE3F}" srcOrd="0" destOrd="0" presId="urn:microsoft.com/office/officeart/2008/layout/HorizontalMultiLevelHierarchy"/>
    <dgm:cxn modelId="{D99F4FD4-9738-4B5C-B552-D38028442402}" srcId="{B8EDC9A0-61F1-4C52-BE13-B205E1E876CC}" destId="{081292D5-06B8-4685-95E1-4CB8B8BE1D71}" srcOrd="2" destOrd="0" parTransId="{BF9DB5B2-24C5-4A0F-8F9D-92E50013BC0C}" sibTransId="{F81DE32A-E6D1-42E6-922D-071403E60642}"/>
    <dgm:cxn modelId="{A9A63B19-B677-4FA9-ACBC-E5B43BC2A547}" type="presOf" srcId="{5B59D4F3-F3C3-40CA-893F-07CAF0D7961C}" destId="{04A531BD-DBAD-499C-BDFA-16B8A431C496}" srcOrd="0" destOrd="0" presId="urn:microsoft.com/office/officeart/2008/layout/HorizontalMultiLevelHierarchy"/>
    <dgm:cxn modelId="{15F45493-7EC5-4C43-A726-ED728DB1650C}" type="presOf" srcId="{EE00153C-C0DE-492F-86AE-C0C3E099BFC9}" destId="{D94FE365-A195-4A0C-B310-8FFEFD5D7C9C}" srcOrd="0" destOrd="0" presId="urn:microsoft.com/office/officeart/2008/layout/HorizontalMultiLevelHierarchy"/>
    <dgm:cxn modelId="{1E66B4D7-1877-411E-80A7-DC82F8CB907C}" type="presOf" srcId="{6FA6AA73-E581-4AA5-BECC-6A9548DC5B2A}" destId="{1475B89A-93FC-4AA7-8EED-801E8D78E639}" srcOrd="0" destOrd="0" presId="urn:microsoft.com/office/officeart/2008/layout/HorizontalMultiLevelHierarchy"/>
    <dgm:cxn modelId="{21723C06-FC5B-4ECE-AB9F-F808AC5EB60E}" type="presOf" srcId="{4F3F5FF8-7276-4494-BD60-03FAB028C287}" destId="{5513485A-97B4-48D2-AD2D-2D2C61CCDF63}" srcOrd="1" destOrd="0" presId="urn:microsoft.com/office/officeart/2008/layout/HorizontalMultiLevelHierarchy"/>
    <dgm:cxn modelId="{3704B2EB-4CAB-4E02-817C-A0E9C4B3E0F3}" type="presOf" srcId="{57822143-196B-4283-9229-33CAC06845C6}" destId="{6434EDE7-5116-4EAA-8E4C-AE62CAC79396}" srcOrd="1" destOrd="0" presId="urn:microsoft.com/office/officeart/2008/layout/HorizontalMultiLevelHierarchy"/>
    <dgm:cxn modelId="{DD51B1D0-2665-4EB9-9A6F-A242F218068C}" srcId="{5996FF2A-8CD8-4692-B51E-52478123FEE4}" destId="{F5379684-AAAC-4D1E-94C1-62C7B9ED2BD3}" srcOrd="1" destOrd="0" parTransId="{6FA6AA73-E581-4AA5-BECC-6A9548DC5B2A}" sibTransId="{0C49F997-A80A-4AEB-AC22-85BED00A30DD}"/>
    <dgm:cxn modelId="{944C95A0-0636-44E0-940F-0E087588592F}" type="presOf" srcId="{BF9DB5B2-24C5-4A0F-8F9D-92E50013BC0C}" destId="{EADE5E09-4609-4CD3-B7E5-1CDAC7E955DF}" srcOrd="1" destOrd="0" presId="urn:microsoft.com/office/officeart/2008/layout/HorizontalMultiLevelHierarchy"/>
    <dgm:cxn modelId="{4A3F0483-7030-4A49-9E73-95DAAE775944}" type="presOf" srcId="{476CB3E0-3F3E-4760-9DB6-974AC63CE5F5}" destId="{2EAE4702-936A-4925-8269-9451AB63C642}" srcOrd="0" destOrd="0" presId="urn:microsoft.com/office/officeart/2008/layout/HorizontalMultiLevelHierarchy"/>
    <dgm:cxn modelId="{45143FDD-8F2B-40BD-B23E-CEA12A6371D4}" srcId="{5996FF2A-8CD8-4692-B51E-52478123FEE4}" destId="{0325AD71-A449-4281-B50B-CBF83389270B}" srcOrd="0" destOrd="0" parTransId="{4F3F5FF8-7276-4494-BD60-03FAB028C287}" sibTransId="{E6784054-FFAA-48F7-94F4-78ED63187AA9}"/>
    <dgm:cxn modelId="{12459961-E8DC-479D-A94E-AEEEFBD926F6}" type="presOf" srcId="{7F96D570-04D8-4382-8DFA-FBCFC205FD32}" destId="{2761FCA0-F281-44AA-912B-3C65330AA4CA}" srcOrd="0" destOrd="0" presId="urn:microsoft.com/office/officeart/2008/layout/HorizontalMultiLevelHierarchy"/>
    <dgm:cxn modelId="{982B0F41-751C-4AFA-BC8D-BF36417BA8B3}" type="presOf" srcId="{45EF4A9E-675F-4473-869F-4B520F9CF238}" destId="{090F34B2-CF61-4258-A633-308AA0F86163}" srcOrd="0" destOrd="0" presId="urn:microsoft.com/office/officeart/2008/layout/HorizontalMultiLevelHierarchy"/>
    <dgm:cxn modelId="{7CE81C80-7C63-4339-9849-64BCE4035C36}" type="presOf" srcId="{A095109E-E0EC-47CF-8464-0A278CC93519}" destId="{8D0B14E7-E5E5-4BB5-AB3C-3EE93F2DF534}" srcOrd="1" destOrd="0" presId="urn:microsoft.com/office/officeart/2008/layout/HorizontalMultiLevelHierarchy"/>
    <dgm:cxn modelId="{19318E79-41BC-48C3-90CB-28E7E774045F}" srcId="{081292D5-06B8-4685-95E1-4CB8B8BE1D71}" destId="{EBD01D67-68ED-42B4-B777-E7AB6EA3634C}" srcOrd="0" destOrd="0" parTransId="{8700306B-114F-4819-955C-6C69EB4EEDCA}" sibTransId="{147579FF-346B-40B8-A344-12A322D0DABA}"/>
    <dgm:cxn modelId="{25D93107-B66D-4744-B166-5DB244F5E162}" srcId="{5996FF2A-8CD8-4692-B51E-52478123FEE4}" destId="{2AB9B94E-E2D4-4F4E-BF24-087BB95267C8}" srcOrd="3" destOrd="0" parTransId="{5B59D4F3-F3C3-40CA-893F-07CAF0D7961C}" sibTransId="{6F7A4BA5-D879-4CD1-89E0-9333572431E0}"/>
    <dgm:cxn modelId="{8AFBC7E6-2BA3-4D4A-814E-CEDD07CB68C1}" type="presOf" srcId="{1D926AFA-8B48-43B8-9F41-87E3C9B39020}" destId="{DED6418B-1580-4ED4-9270-62F4DF3FD3D2}" srcOrd="0" destOrd="0" presId="urn:microsoft.com/office/officeart/2008/layout/HorizontalMultiLevelHierarchy"/>
    <dgm:cxn modelId="{800823E3-E700-4632-8F22-B572B35AEFCD}" type="presParOf" srcId="{8B3AE3F2-CD70-4EDC-A7F6-61ED89F6AA22}" destId="{7D588280-718B-483D-B3C1-6116138BB868}" srcOrd="0" destOrd="0" presId="urn:microsoft.com/office/officeart/2008/layout/HorizontalMultiLevelHierarchy"/>
    <dgm:cxn modelId="{3E4454F3-2C5F-4874-8F36-C35655ECD561}" type="presParOf" srcId="{7D588280-718B-483D-B3C1-6116138BB868}" destId="{6F7D41B5-6464-4F4E-8F20-424B5CA6B71D}" srcOrd="0" destOrd="0" presId="urn:microsoft.com/office/officeart/2008/layout/HorizontalMultiLevelHierarchy"/>
    <dgm:cxn modelId="{042A268F-63DA-423D-BA89-84F699BD6839}" type="presParOf" srcId="{7D588280-718B-483D-B3C1-6116138BB868}" destId="{9618739F-E3A4-4FDB-9486-0A7074A74FF6}" srcOrd="1" destOrd="0" presId="urn:microsoft.com/office/officeart/2008/layout/HorizontalMultiLevelHierarchy"/>
    <dgm:cxn modelId="{2A804AEA-4D0F-431F-B739-7CAFEE92210F}" type="presParOf" srcId="{9618739F-E3A4-4FDB-9486-0A7074A74FF6}" destId="{4D223DCB-20A9-446E-BD32-E974DDB0FE3F}" srcOrd="0" destOrd="0" presId="urn:microsoft.com/office/officeart/2008/layout/HorizontalMultiLevelHierarchy"/>
    <dgm:cxn modelId="{A4403D38-2001-4572-8572-19B5F8DFE5C4}" type="presParOf" srcId="{4D223DCB-20A9-446E-BD32-E974DDB0FE3F}" destId="{8D0B14E7-E5E5-4BB5-AB3C-3EE93F2DF534}" srcOrd="0" destOrd="0" presId="urn:microsoft.com/office/officeart/2008/layout/HorizontalMultiLevelHierarchy"/>
    <dgm:cxn modelId="{6B74C599-BEB5-4A28-AEEC-5AE44CE87D6C}" type="presParOf" srcId="{9618739F-E3A4-4FDB-9486-0A7074A74FF6}" destId="{13477E30-1E21-47FF-8684-D02551AB67D1}" srcOrd="1" destOrd="0" presId="urn:microsoft.com/office/officeart/2008/layout/HorizontalMultiLevelHierarchy"/>
    <dgm:cxn modelId="{BDD264B2-D58B-41AB-B173-018C62F321A2}" type="presParOf" srcId="{13477E30-1E21-47FF-8684-D02551AB67D1}" destId="{D0FF8BD5-FA5A-497E-A3FE-66BF2F4E5F1B}" srcOrd="0" destOrd="0" presId="urn:microsoft.com/office/officeart/2008/layout/HorizontalMultiLevelHierarchy"/>
    <dgm:cxn modelId="{D7D59874-2508-4AD5-A380-ED10E162E99F}" type="presParOf" srcId="{13477E30-1E21-47FF-8684-D02551AB67D1}" destId="{EEC79833-DDBB-4DD1-841B-4D09AA8A1C98}" srcOrd="1" destOrd="0" presId="urn:microsoft.com/office/officeart/2008/layout/HorizontalMultiLevelHierarchy"/>
    <dgm:cxn modelId="{911051E8-18BA-4C09-9520-B6296F98D28B}" type="presParOf" srcId="{EEC79833-DDBB-4DD1-841B-4D09AA8A1C98}" destId="{A6C603C1-7C8C-4CC1-BAF3-F5D33819B450}" srcOrd="0" destOrd="0" presId="urn:microsoft.com/office/officeart/2008/layout/HorizontalMultiLevelHierarchy"/>
    <dgm:cxn modelId="{997A4C51-A000-4AC9-9A22-FFB5191343AD}" type="presParOf" srcId="{A6C603C1-7C8C-4CC1-BAF3-F5D33819B450}" destId="{5513485A-97B4-48D2-AD2D-2D2C61CCDF63}" srcOrd="0" destOrd="0" presId="urn:microsoft.com/office/officeart/2008/layout/HorizontalMultiLevelHierarchy"/>
    <dgm:cxn modelId="{E0AFB00C-D609-4E95-9C4F-9511B69E437C}" type="presParOf" srcId="{EEC79833-DDBB-4DD1-841B-4D09AA8A1C98}" destId="{1063F391-7D31-4B02-A6E8-7F7F22ADD370}" srcOrd="1" destOrd="0" presId="urn:microsoft.com/office/officeart/2008/layout/HorizontalMultiLevelHierarchy"/>
    <dgm:cxn modelId="{FE14E807-B4AE-4039-B3C6-023C3165AC0B}" type="presParOf" srcId="{1063F391-7D31-4B02-A6E8-7F7F22ADD370}" destId="{B0FF06BE-A3DD-418A-86F1-971CEFD8CFD0}" srcOrd="0" destOrd="0" presId="urn:microsoft.com/office/officeart/2008/layout/HorizontalMultiLevelHierarchy"/>
    <dgm:cxn modelId="{491007DD-106A-4551-A8FD-270DFDA37129}" type="presParOf" srcId="{1063F391-7D31-4B02-A6E8-7F7F22ADD370}" destId="{A39D4B5A-D5C6-4F1D-98F5-875C5792C614}" srcOrd="1" destOrd="0" presId="urn:microsoft.com/office/officeart/2008/layout/HorizontalMultiLevelHierarchy"/>
    <dgm:cxn modelId="{103F59F8-03E7-4708-8D5B-1D60035E5569}" type="presParOf" srcId="{EEC79833-DDBB-4DD1-841B-4D09AA8A1C98}" destId="{1475B89A-93FC-4AA7-8EED-801E8D78E639}" srcOrd="2" destOrd="0" presId="urn:microsoft.com/office/officeart/2008/layout/HorizontalMultiLevelHierarchy"/>
    <dgm:cxn modelId="{EE7C6C63-4ED9-4EC0-BCF6-3EA10D8EA724}" type="presParOf" srcId="{1475B89A-93FC-4AA7-8EED-801E8D78E639}" destId="{7854B327-7118-4258-AE28-616C9A31F49A}" srcOrd="0" destOrd="0" presId="urn:microsoft.com/office/officeart/2008/layout/HorizontalMultiLevelHierarchy"/>
    <dgm:cxn modelId="{690B7A7D-3BBF-48ED-8012-3E5E3398E49B}" type="presParOf" srcId="{EEC79833-DDBB-4DD1-841B-4D09AA8A1C98}" destId="{F6E415D9-B0B8-470B-8B19-9086F10C9C9B}" srcOrd="3" destOrd="0" presId="urn:microsoft.com/office/officeart/2008/layout/HorizontalMultiLevelHierarchy"/>
    <dgm:cxn modelId="{AB846C2C-AE78-47D9-9AC8-085B53831166}" type="presParOf" srcId="{F6E415D9-B0B8-470B-8B19-9086F10C9C9B}" destId="{217DE50E-8969-4ADD-9D5C-1861DD36CDC0}" srcOrd="0" destOrd="0" presId="urn:microsoft.com/office/officeart/2008/layout/HorizontalMultiLevelHierarchy"/>
    <dgm:cxn modelId="{893E273E-78D0-4EB1-B291-4B97ADB9B658}" type="presParOf" srcId="{F6E415D9-B0B8-470B-8B19-9086F10C9C9B}" destId="{874DA904-C70C-42BA-A627-FAB52970237A}" srcOrd="1" destOrd="0" presId="urn:microsoft.com/office/officeart/2008/layout/HorizontalMultiLevelHierarchy"/>
    <dgm:cxn modelId="{C0ABB407-E863-4CB4-A902-8F75B2409CFE}" type="presParOf" srcId="{EEC79833-DDBB-4DD1-841B-4D09AA8A1C98}" destId="{2C4CC4AE-F347-4CC5-9DB2-678921DB8825}" srcOrd="4" destOrd="0" presId="urn:microsoft.com/office/officeart/2008/layout/HorizontalMultiLevelHierarchy"/>
    <dgm:cxn modelId="{674B3461-8AA8-4150-A958-518EF3AE3D18}" type="presParOf" srcId="{2C4CC4AE-F347-4CC5-9DB2-678921DB8825}" destId="{3DF4708F-E3DE-47EC-86D1-D21876D43C06}" srcOrd="0" destOrd="0" presId="urn:microsoft.com/office/officeart/2008/layout/HorizontalMultiLevelHierarchy"/>
    <dgm:cxn modelId="{E0D3AC44-CAE8-4AD8-AD61-C2B7A314C6F0}" type="presParOf" srcId="{EEC79833-DDBB-4DD1-841B-4D09AA8A1C98}" destId="{4EA83A3D-E042-4E87-8AAB-B609A2052D02}" srcOrd="5" destOrd="0" presId="urn:microsoft.com/office/officeart/2008/layout/HorizontalMultiLevelHierarchy"/>
    <dgm:cxn modelId="{F577329A-4087-40E0-BFFA-6FC787BAE3B5}" type="presParOf" srcId="{4EA83A3D-E042-4E87-8AAB-B609A2052D02}" destId="{090F34B2-CF61-4258-A633-308AA0F86163}" srcOrd="0" destOrd="0" presId="urn:microsoft.com/office/officeart/2008/layout/HorizontalMultiLevelHierarchy"/>
    <dgm:cxn modelId="{601BEFF5-C92B-400A-A66E-95E46B321B15}" type="presParOf" srcId="{4EA83A3D-E042-4E87-8AAB-B609A2052D02}" destId="{27F694C7-4ECF-4668-9926-054634D4B98C}" srcOrd="1" destOrd="0" presId="urn:microsoft.com/office/officeart/2008/layout/HorizontalMultiLevelHierarchy"/>
    <dgm:cxn modelId="{29C0E17A-F907-450F-9F6D-009257975012}" type="presParOf" srcId="{EEC79833-DDBB-4DD1-841B-4D09AA8A1C98}" destId="{04A531BD-DBAD-499C-BDFA-16B8A431C496}" srcOrd="6" destOrd="0" presId="urn:microsoft.com/office/officeart/2008/layout/HorizontalMultiLevelHierarchy"/>
    <dgm:cxn modelId="{4CD6DF6E-F4F8-4B92-8202-9C0429A0F1AA}" type="presParOf" srcId="{04A531BD-DBAD-499C-BDFA-16B8A431C496}" destId="{1191EBE3-EB16-424C-8ACC-73672926720E}" srcOrd="0" destOrd="0" presId="urn:microsoft.com/office/officeart/2008/layout/HorizontalMultiLevelHierarchy"/>
    <dgm:cxn modelId="{20B68F7B-17DF-40FA-AC19-7434DF640846}" type="presParOf" srcId="{EEC79833-DDBB-4DD1-841B-4D09AA8A1C98}" destId="{297A30EB-9AB9-486E-962B-E59A32E72635}" srcOrd="7" destOrd="0" presId="urn:microsoft.com/office/officeart/2008/layout/HorizontalMultiLevelHierarchy"/>
    <dgm:cxn modelId="{B0F66DFD-4DD6-4802-8E94-FBF68E36944C}" type="presParOf" srcId="{297A30EB-9AB9-486E-962B-E59A32E72635}" destId="{8B1087D6-2A5E-43B8-B48E-8A0FC7E47CCF}" srcOrd="0" destOrd="0" presId="urn:microsoft.com/office/officeart/2008/layout/HorizontalMultiLevelHierarchy"/>
    <dgm:cxn modelId="{75080970-D35B-4204-B6E7-7F2AFDF42C98}" type="presParOf" srcId="{297A30EB-9AB9-486E-962B-E59A32E72635}" destId="{58D34E7D-04A4-4EEF-8510-0E1CD443D3C5}" srcOrd="1" destOrd="0" presId="urn:microsoft.com/office/officeart/2008/layout/HorizontalMultiLevelHierarchy"/>
    <dgm:cxn modelId="{53E85074-0CE2-4E51-A492-01CFDC033939}" type="presParOf" srcId="{9618739F-E3A4-4FDB-9486-0A7074A74FF6}" destId="{9A62559C-D0F1-4DD8-A7C1-E0DBC489737E}" srcOrd="2" destOrd="0" presId="urn:microsoft.com/office/officeart/2008/layout/HorizontalMultiLevelHierarchy"/>
    <dgm:cxn modelId="{D4EAC1F1-8B10-4F7C-9089-0B8C7CB6FD12}" type="presParOf" srcId="{9A62559C-D0F1-4DD8-A7C1-E0DBC489737E}" destId="{6434EDE7-5116-4EAA-8E4C-AE62CAC79396}" srcOrd="0" destOrd="0" presId="urn:microsoft.com/office/officeart/2008/layout/HorizontalMultiLevelHierarchy"/>
    <dgm:cxn modelId="{175E3319-4186-4047-8CFD-6CE086D46AE0}" type="presParOf" srcId="{9618739F-E3A4-4FDB-9486-0A7074A74FF6}" destId="{FBD4BBD6-EBF2-4930-B49A-B087F77D8E81}" srcOrd="3" destOrd="0" presId="urn:microsoft.com/office/officeart/2008/layout/HorizontalMultiLevelHierarchy"/>
    <dgm:cxn modelId="{3309B8EB-56D4-429B-8545-03103F79A29B}" type="presParOf" srcId="{FBD4BBD6-EBF2-4930-B49A-B087F77D8E81}" destId="{D94FE365-A195-4A0C-B310-8FFEFD5D7C9C}" srcOrd="0" destOrd="0" presId="urn:microsoft.com/office/officeart/2008/layout/HorizontalMultiLevelHierarchy"/>
    <dgm:cxn modelId="{E61AEF74-34DC-40EE-A4B9-F221AABC7888}" type="presParOf" srcId="{FBD4BBD6-EBF2-4930-B49A-B087F77D8E81}" destId="{EA7B6A4A-DDB8-43F8-81E8-A5411E350381}" srcOrd="1" destOrd="0" presId="urn:microsoft.com/office/officeart/2008/layout/HorizontalMultiLevelHierarchy"/>
    <dgm:cxn modelId="{5432DDC7-DFAE-462B-88DA-AE7394CEBC20}" type="presParOf" srcId="{9618739F-E3A4-4FDB-9486-0A7074A74FF6}" destId="{6BB9861D-FAF1-44B6-B16F-CF0F621B27E4}" srcOrd="4" destOrd="0" presId="urn:microsoft.com/office/officeart/2008/layout/HorizontalMultiLevelHierarchy"/>
    <dgm:cxn modelId="{6C35B0E4-B14E-40C6-AF03-B14C3C487600}" type="presParOf" srcId="{6BB9861D-FAF1-44B6-B16F-CF0F621B27E4}" destId="{EADE5E09-4609-4CD3-B7E5-1CDAC7E955DF}" srcOrd="0" destOrd="0" presId="urn:microsoft.com/office/officeart/2008/layout/HorizontalMultiLevelHierarchy"/>
    <dgm:cxn modelId="{67BCDD34-DDF8-47AC-90CC-C5AE287874F6}" type="presParOf" srcId="{9618739F-E3A4-4FDB-9486-0A7074A74FF6}" destId="{A24FD774-7794-4995-ACA4-1453D58C520D}" srcOrd="5" destOrd="0" presId="urn:microsoft.com/office/officeart/2008/layout/HorizontalMultiLevelHierarchy"/>
    <dgm:cxn modelId="{0658A131-9CB7-4D43-B37E-F06211039965}" type="presParOf" srcId="{A24FD774-7794-4995-ACA4-1453D58C520D}" destId="{0DF3675B-EA48-4001-8FC1-427C449E0E5F}" srcOrd="0" destOrd="0" presId="urn:microsoft.com/office/officeart/2008/layout/HorizontalMultiLevelHierarchy"/>
    <dgm:cxn modelId="{65900C93-B88A-4FFE-9D3B-82B210B45517}" type="presParOf" srcId="{A24FD774-7794-4995-ACA4-1453D58C520D}" destId="{03FBABDD-3630-4882-9F0C-705157D48486}" srcOrd="1" destOrd="0" presId="urn:microsoft.com/office/officeart/2008/layout/HorizontalMultiLevelHierarchy"/>
    <dgm:cxn modelId="{36B2E912-2926-4032-9F6E-D515C6DE9911}" type="presParOf" srcId="{03FBABDD-3630-4882-9F0C-705157D48486}" destId="{33FD546D-1A43-4F86-84E9-40A3BB5E44D9}" srcOrd="0" destOrd="0" presId="urn:microsoft.com/office/officeart/2008/layout/HorizontalMultiLevelHierarchy"/>
    <dgm:cxn modelId="{DEE44131-5478-467C-BA85-7E5E6A0462EA}" type="presParOf" srcId="{33FD546D-1A43-4F86-84E9-40A3BB5E44D9}" destId="{6B3FC587-657E-4739-8545-10226DFD60EC}" srcOrd="0" destOrd="0" presId="urn:microsoft.com/office/officeart/2008/layout/HorizontalMultiLevelHierarchy"/>
    <dgm:cxn modelId="{AAEA2F6D-4659-4E96-BADB-AE42A2E33915}" type="presParOf" srcId="{03FBABDD-3630-4882-9F0C-705157D48486}" destId="{5ECA0E1D-74D8-4251-A12A-EF7D36DAB54F}" srcOrd="1" destOrd="0" presId="urn:microsoft.com/office/officeart/2008/layout/HorizontalMultiLevelHierarchy"/>
    <dgm:cxn modelId="{1EF07F9D-7BE3-44AE-985B-614135F757A9}" type="presParOf" srcId="{5ECA0E1D-74D8-4251-A12A-EF7D36DAB54F}" destId="{02E71430-EF16-47DD-B03B-675EEB6CB953}" srcOrd="0" destOrd="0" presId="urn:microsoft.com/office/officeart/2008/layout/HorizontalMultiLevelHierarchy"/>
    <dgm:cxn modelId="{E8D44AA0-7C83-45E4-965E-6915A15D7EF0}" type="presParOf" srcId="{5ECA0E1D-74D8-4251-A12A-EF7D36DAB54F}" destId="{590CD15D-58C7-4EF2-A07C-738C8C729000}" srcOrd="1" destOrd="0" presId="urn:microsoft.com/office/officeart/2008/layout/HorizontalMultiLevelHierarchy"/>
    <dgm:cxn modelId="{53077F97-C1BC-4FCD-91BB-7D897BA2C81E}" type="presParOf" srcId="{03FBABDD-3630-4882-9F0C-705157D48486}" destId="{2EAE4702-936A-4925-8269-9451AB63C642}" srcOrd="2" destOrd="0" presId="urn:microsoft.com/office/officeart/2008/layout/HorizontalMultiLevelHierarchy"/>
    <dgm:cxn modelId="{C1DC6BA2-F0C8-4768-8C8B-864CB10DC79B}" type="presParOf" srcId="{2EAE4702-936A-4925-8269-9451AB63C642}" destId="{ADA0E9C4-914F-47C1-B866-39533BF58072}" srcOrd="0" destOrd="0" presId="urn:microsoft.com/office/officeart/2008/layout/HorizontalMultiLevelHierarchy"/>
    <dgm:cxn modelId="{06E6BA5A-5029-4A84-BF01-B2DA1F8DF260}" type="presParOf" srcId="{03FBABDD-3630-4882-9F0C-705157D48486}" destId="{7C48007C-5843-4E68-B161-896BAAA3E7F0}" srcOrd="3" destOrd="0" presId="urn:microsoft.com/office/officeart/2008/layout/HorizontalMultiLevelHierarchy"/>
    <dgm:cxn modelId="{3970B1AB-8653-4694-B89D-A08A5A169712}" type="presParOf" srcId="{7C48007C-5843-4E68-B161-896BAAA3E7F0}" destId="{DED6418B-1580-4ED4-9270-62F4DF3FD3D2}" srcOrd="0" destOrd="0" presId="urn:microsoft.com/office/officeart/2008/layout/HorizontalMultiLevelHierarchy"/>
    <dgm:cxn modelId="{1441943F-639A-4CF0-A279-5F1B3E8B8023}" type="presParOf" srcId="{7C48007C-5843-4E68-B161-896BAAA3E7F0}" destId="{F8A3CA26-A627-4100-B139-8C9F0D668EF6}" srcOrd="1" destOrd="0" presId="urn:microsoft.com/office/officeart/2008/layout/HorizontalMultiLevelHierarchy"/>
    <dgm:cxn modelId="{7642F0D0-1732-42C1-B48E-E1F15E6F8CBC}" type="presParOf" srcId="{03FBABDD-3630-4882-9F0C-705157D48486}" destId="{FDA42DBD-9A40-47EA-B1D3-AE0D131EEF7A}" srcOrd="4" destOrd="0" presId="urn:microsoft.com/office/officeart/2008/layout/HorizontalMultiLevelHierarchy"/>
    <dgm:cxn modelId="{A8A003F3-F59D-4054-970A-DC11832982B4}" type="presParOf" srcId="{FDA42DBD-9A40-47EA-B1D3-AE0D131EEF7A}" destId="{B2A3E9AB-F04C-427B-962E-4E8062DFA3D2}" srcOrd="0" destOrd="0" presId="urn:microsoft.com/office/officeart/2008/layout/HorizontalMultiLevelHierarchy"/>
    <dgm:cxn modelId="{2A9C0879-0306-4017-B4D1-C7E1129E5FE0}" type="presParOf" srcId="{03FBABDD-3630-4882-9F0C-705157D48486}" destId="{24FA12D3-502E-4D75-9BEC-9293E70E0B5A}" srcOrd="5" destOrd="0" presId="urn:microsoft.com/office/officeart/2008/layout/HorizontalMultiLevelHierarchy"/>
    <dgm:cxn modelId="{382708CB-25DC-45EF-A04E-0CBD865321CC}" type="presParOf" srcId="{24FA12D3-502E-4D75-9BEC-9293E70E0B5A}" destId="{2761FCA0-F281-44AA-912B-3C65330AA4CA}" srcOrd="0" destOrd="0" presId="urn:microsoft.com/office/officeart/2008/layout/HorizontalMultiLevelHierarchy"/>
    <dgm:cxn modelId="{8012F819-8DA1-46B0-B783-2FC364B61854}" type="presParOf" srcId="{24FA12D3-502E-4D75-9BEC-9293E70E0B5A}" destId="{0FA4AFF3-4BE0-4140-81C3-0E347DDC5FD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B56159-451E-42E7-9F35-E4E455879647}" type="doc">
      <dgm:prSet loTypeId="urn:microsoft.com/office/officeart/2005/8/layout/hList7" loCatId="list" qsTypeId="urn:microsoft.com/office/officeart/2005/8/quickstyle/simple1" qsCatId="simple" csTypeId="urn:microsoft.com/office/officeart/2005/8/colors/colorful4" csCatId="colorful" phldr="1"/>
      <dgm:spPr/>
    </dgm:pt>
    <dgm:pt modelId="{720AD3E2-14C6-49BD-BE65-12EFC66CBE27}">
      <dgm:prSet phldrT="[Texto]"/>
      <dgm:spPr/>
      <dgm:t>
        <a:bodyPr/>
        <a:lstStyle/>
        <a:p>
          <a:r>
            <a:rPr lang="es-CO"/>
            <a:t>Acuerdo sobre Cese al Fuego y de Hostilidades Bilateral y Definitivo y Dejación de Armas</a:t>
          </a:r>
        </a:p>
      </dgm:t>
    </dgm:pt>
    <dgm:pt modelId="{0DEBF292-54C7-44E1-B432-3817B930AA8D}" type="parTrans" cxnId="{D3F1B3EA-7DF4-49E0-934C-A194B563D95E}">
      <dgm:prSet/>
      <dgm:spPr/>
      <dgm:t>
        <a:bodyPr/>
        <a:lstStyle/>
        <a:p>
          <a:endParaRPr lang="es-CO"/>
        </a:p>
      </dgm:t>
    </dgm:pt>
    <dgm:pt modelId="{3CC8DC67-3387-4DBD-B9AA-C8CB2EA13DE2}" type="sibTrans" cxnId="{D3F1B3EA-7DF4-49E0-934C-A194B563D95E}">
      <dgm:prSet/>
      <dgm:spPr/>
      <dgm:t>
        <a:bodyPr/>
        <a:lstStyle/>
        <a:p>
          <a:endParaRPr lang="es-CO"/>
        </a:p>
      </dgm:t>
    </dgm:pt>
    <dgm:pt modelId="{D8DD37DA-7766-4037-979F-B874233D9F5D}">
      <dgm:prSet phldrT="[Texto]"/>
      <dgm:spPr/>
      <dgm:t>
        <a:bodyPr/>
        <a:lstStyle/>
        <a:p>
          <a:r>
            <a:rPr lang="es-CO"/>
            <a:t>Reincorporación de las FARC a la vida civil en lo económico, social y político</a:t>
          </a:r>
        </a:p>
      </dgm:t>
    </dgm:pt>
    <dgm:pt modelId="{364B2D9B-1507-4DA2-BDEE-A203B1F77079}" type="parTrans" cxnId="{DACEE288-DA9E-4D4E-999D-4FBE72B6CD76}">
      <dgm:prSet/>
      <dgm:spPr/>
      <dgm:t>
        <a:bodyPr/>
        <a:lstStyle/>
        <a:p>
          <a:endParaRPr lang="es-CO"/>
        </a:p>
      </dgm:t>
    </dgm:pt>
    <dgm:pt modelId="{E633DA9F-9F22-49E7-95F0-36F1EECE1782}" type="sibTrans" cxnId="{DACEE288-DA9E-4D4E-999D-4FBE72B6CD76}">
      <dgm:prSet/>
      <dgm:spPr/>
      <dgm:t>
        <a:bodyPr/>
        <a:lstStyle/>
        <a:p>
          <a:endParaRPr lang="es-CO"/>
        </a:p>
      </dgm:t>
    </dgm:pt>
    <dgm:pt modelId="{A7F54E66-5F3E-46F3-A359-36737572AA87}">
      <dgm:prSet phldrT="[Texto]"/>
      <dgm:spPr/>
      <dgm:t>
        <a:bodyPr/>
        <a:lstStyle/>
        <a:p>
          <a:r>
            <a:rPr lang="es-CO"/>
            <a:t>Garantías de Seguridad y lucha contra organizaciones criminales, incluyendo sucesoras del paramilitarismo y sus redes de apoyo</a:t>
          </a:r>
        </a:p>
      </dgm:t>
    </dgm:pt>
    <dgm:pt modelId="{8FCCBD02-CF49-4832-BCA3-40370EC321A0}" type="parTrans" cxnId="{07B12FE3-9993-48E0-A8C7-27364D06548E}">
      <dgm:prSet/>
      <dgm:spPr/>
      <dgm:t>
        <a:bodyPr/>
        <a:lstStyle/>
        <a:p>
          <a:endParaRPr lang="es-CO"/>
        </a:p>
      </dgm:t>
    </dgm:pt>
    <dgm:pt modelId="{F4B0408D-2CB3-4195-8906-A6A42E04BE49}" type="sibTrans" cxnId="{07B12FE3-9993-48E0-A8C7-27364D06548E}">
      <dgm:prSet/>
      <dgm:spPr/>
      <dgm:t>
        <a:bodyPr/>
        <a:lstStyle/>
        <a:p>
          <a:endParaRPr lang="es-CO"/>
        </a:p>
      </dgm:t>
    </dgm:pt>
    <dgm:pt modelId="{30DA9C7F-00D0-45A7-9026-6157F7BD13CF}" type="pres">
      <dgm:prSet presAssocID="{8AB56159-451E-42E7-9F35-E4E455879647}" presName="Name0" presStyleCnt="0">
        <dgm:presLayoutVars>
          <dgm:dir/>
          <dgm:resizeHandles val="exact"/>
        </dgm:presLayoutVars>
      </dgm:prSet>
      <dgm:spPr/>
    </dgm:pt>
    <dgm:pt modelId="{D5658919-2842-40F0-ADD6-E1137981D4E4}" type="pres">
      <dgm:prSet presAssocID="{8AB56159-451E-42E7-9F35-E4E455879647}" presName="fgShape" presStyleLbl="fgShp" presStyleIdx="0" presStyleCnt="1"/>
      <dgm:spPr/>
    </dgm:pt>
    <dgm:pt modelId="{832379C9-358A-4B51-AAA5-FC65B142E509}" type="pres">
      <dgm:prSet presAssocID="{8AB56159-451E-42E7-9F35-E4E455879647}" presName="linComp" presStyleCnt="0"/>
      <dgm:spPr/>
    </dgm:pt>
    <dgm:pt modelId="{EF75B24F-BC57-415B-951E-BFB4FEE9DE40}" type="pres">
      <dgm:prSet presAssocID="{720AD3E2-14C6-49BD-BE65-12EFC66CBE27}" presName="compNode" presStyleCnt="0"/>
      <dgm:spPr/>
    </dgm:pt>
    <dgm:pt modelId="{91DDEB08-B0F5-437A-9D1D-AE57D9AF7B35}" type="pres">
      <dgm:prSet presAssocID="{720AD3E2-14C6-49BD-BE65-12EFC66CBE27}" presName="bkgdShape" presStyleLbl="node1" presStyleIdx="0" presStyleCnt="3"/>
      <dgm:spPr/>
    </dgm:pt>
    <dgm:pt modelId="{C2381CD5-54A4-4019-9D21-EEFCABCFAEFC}" type="pres">
      <dgm:prSet presAssocID="{720AD3E2-14C6-49BD-BE65-12EFC66CBE27}" presName="nodeTx" presStyleLbl="node1" presStyleIdx="0" presStyleCnt="3">
        <dgm:presLayoutVars>
          <dgm:bulletEnabled val="1"/>
        </dgm:presLayoutVars>
      </dgm:prSet>
      <dgm:spPr/>
    </dgm:pt>
    <dgm:pt modelId="{6F05B230-796C-4F4D-BECA-8730B8FA2FF5}" type="pres">
      <dgm:prSet presAssocID="{720AD3E2-14C6-49BD-BE65-12EFC66CBE27}" presName="invisiNode" presStyleLbl="node1" presStyleIdx="0" presStyleCnt="3"/>
      <dgm:spPr/>
    </dgm:pt>
    <dgm:pt modelId="{66B681D7-47C2-4693-B9C2-1BF5563BDE4D}" type="pres">
      <dgm:prSet presAssocID="{720AD3E2-14C6-49BD-BE65-12EFC66CBE27}" presName="imagNode" presStyleLbl="fgImgPlace1" presStyleIdx="0" presStyleCnt="3"/>
      <dgm:spPr>
        <a:blipFill rotWithShape="1">
          <a:blip xmlns:r="http://schemas.openxmlformats.org/officeDocument/2006/relationships" r:embed="rId1"/>
          <a:stretch>
            <a:fillRect/>
          </a:stretch>
        </a:blipFill>
      </dgm:spPr>
    </dgm:pt>
    <dgm:pt modelId="{63A9C095-7663-4EBE-A85F-76370F95826F}" type="pres">
      <dgm:prSet presAssocID="{3CC8DC67-3387-4DBD-B9AA-C8CB2EA13DE2}" presName="sibTrans" presStyleLbl="sibTrans2D1" presStyleIdx="0" presStyleCnt="0"/>
      <dgm:spPr/>
    </dgm:pt>
    <dgm:pt modelId="{E52BE613-BC26-4CEF-8518-E7CF0955C56F}" type="pres">
      <dgm:prSet presAssocID="{D8DD37DA-7766-4037-979F-B874233D9F5D}" presName="compNode" presStyleCnt="0"/>
      <dgm:spPr/>
    </dgm:pt>
    <dgm:pt modelId="{CD9E5386-B939-4391-B611-AC08D9010D35}" type="pres">
      <dgm:prSet presAssocID="{D8DD37DA-7766-4037-979F-B874233D9F5D}" presName="bkgdShape" presStyleLbl="node1" presStyleIdx="1" presStyleCnt="3"/>
      <dgm:spPr/>
    </dgm:pt>
    <dgm:pt modelId="{ACEB07FF-5CC0-436B-9759-F856E1576EF6}" type="pres">
      <dgm:prSet presAssocID="{D8DD37DA-7766-4037-979F-B874233D9F5D}" presName="nodeTx" presStyleLbl="node1" presStyleIdx="1" presStyleCnt="3">
        <dgm:presLayoutVars>
          <dgm:bulletEnabled val="1"/>
        </dgm:presLayoutVars>
      </dgm:prSet>
      <dgm:spPr/>
    </dgm:pt>
    <dgm:pt modelId="{4B8E5F3B-5D26-4251-99E2-DFFF33D24A23}" type="pres">
      <dgm:prSet presAssocID="{D8DD37DA-7766-4037-979F-B874233D9F5D}" presName="invisiNode" presStyleLbl="node1" presStyleIdx="1" presStyleCnt="3"/>
      <dgm:spPr/>
    </dgm:pt>
    <dgm:pt modelId="{8BDEBBD5-B693-40A4-A11E-7645C6064785}" type="pres">
      <dgm:prSet presAssocID="{D8DD37DA-7766-4037-979F-B874233D9F5D}" presName="imagNode" presStyleLbl="fgImgPlace1" presStyleIdx="1" presStyleCnt="3"/>
      <dgm:spPr>
        <a:blipFill rotWithShape="1">
          <a:blip xmlns:r="http://schemas.openxmlformats.org/officeDocument/2006/relationships" r:embed="rId2"/>
          <a:stretch>
            <a:fillRect/>
          </a:stretch>
        </a:blipFill>
      </dgm:spPr>
    </dgm:pt>
    <dgm:pt modelId="{EF169E98-8EAA-4064-B2F7-BCF448ADBEBE}" type="pres">
      <dgm:prSet presAssocID="{E633DA9F-9F22-49E7-95F0-36F1EECE1782}" presName="sibTrans" presStyleLbl="sibTrans2D1" presStyleIdx="0" presStyleCnt="0"/>
      <dgm:spPr/>
    </dgm:pt>
    <dgm:pt modelId="{184D1A1F-7D9A-4649-B575-92BDFD6AB238}" type="pres">
      <dgm:prSet presAssocID="{A7F54E66-5F3E-46F3-A359-36737572AA87}" presName="compNode" presStyleCnt="0"/>
      <dgm:spPr/>
    </dgm:pt>
    <dgm:pt modelId="{91123D64-63BE-4D50-ADF1-C18D29DAA5D9}" type="pres">
      <dgm:prSet presAssocID="{A7F54E66-5F3E-46F3-A359-36737572AA87}" presName="bkgdShape" presStyleLbl="node1" presStyleIdx="2" presStyleCnt="3"/>
      <dgm:spPr/>
    </dgm:pt>
    <dgm:pt modelId="{80DD2507-CA8E-48CF-967D-F268870C6318}" type="pres">
      <dgm:prSet presAssocID="{A7F54E66-5F3E-46F3-A359-36737572AA87}" presName="nodeTx" presStyleLbl="node1" presStyleIdx="2" presStyleCnt="3">
        <dgm:presLayoutVars>
          <dgm:bulletEnabled val="1"/>
        </dgm:presLayoutVars>
      </dgm:prSet>
      <dgm:spPr/>
    </dgm:pt>
    <dgm:pt modelId="{C8602D75-6B5C-479A-ABF4-F49F0FC74ED9}" type="pres">
      <dgm:prSet presAssocID="{A7F54E66-5F3E-46F3-A359-36737572AA87}" presName="invisiNode" presStyleLbl="node1" presStyleIdx="2" presStyleCnt="3"/>
      <dgm:spPr/>
    </dgm:pt>
    <dgm:pt modelId="{278CFB19-98D4-44EE-B592-ED2D4370DE93}" type="pres">
      <dgm:prSet presAssocID="{A7F54E66-5F3E-46F3-A359-36737572AA87}" presName="imagNode" presStyleLbl="fgImgPlace1" presStyleIdx="2" presStyleCnt="3"/>
      <dgm:spPr>
        <a:blipFill rotWithShape="1">
          <a:blip xmlns:r="http://schemas.openxmlformats.org/officeDocument/2006/relationships" r:embed="rId3"/>
          <a:stretch>
            <a:fillRect/>
          </a:stretch>
        </a:blipFill>
      </dgm:spPr>
    </dgm:pt>
  </dgm:ptLst>
  <dgm:cxnLst>
    <dgm:cxn modelId="{EA777A3A-E04F-42A1-BBEA-69DDB0DE388E}" type="presOf" srcId="{D8DD37DA-7766-4037-979F-B874233D9F5D}" destId="{CD9E5386-B939-4391-B611-AC08D9010D35}" srcOrd="0" destOrd="0" presId="urn:microsoft.com/office/officeart/2005/8/layout/hList7"/>
    <dgm:cxn modelId="{07B12FE3-9993-48E0-A8C7-27364D06548E}" srcId="{8AB56159-451E-42E7-9F35-E4E455879647}" destId="{A7F54E66-5F3E-46F3-A359-36737572AA87}" srcOrd="2" destOrd="0" parTransId="{8FCCBD02-CF49-4832-BCA3-40370EC321A0}" sibTransId="{F4B0408D-2CB3-4195-8906-A6A42E04BE49}"/>
    <dgm:cxn modelId="{DACEE288-DA9E-4D4E-999D-4FBE72B6CD76}" srcId="{8AB56159-451E-42E7-9F35-E4E455879647}" destId="{D8DD37DA-7766-4037-979F-B874233D9F5D}" srcOrd="1" destOrd="0" parTransId="{364B2D9B-1507-4DA2-BDEE-A203B1F77079}" sibTransId="{E633DA9F-9F22-49E7-95F0-36F1EECE1782}"/>
    <dgm:cxn modelId="{D3F1B3EA-7DF4-49E0-934C-A194B563D95E}" srcId="{8AB56159-451E-42E7-9F35-E4E455879647}" destId="{720AD3E2-14C6-49BD-BE65-12EFC66CBE27}" srcOrd="0" destOrd="0" parTransId="{0DEBF292-54C7-44E1-B432-3817B930AA8D}" sibTransId="{3CC8DC67-3387-4DBD-B9AA-C8CB2EA13DE2}"/>
    <dgm:cxn modelId="{4B73A96A-1CC2-4FE5-8746-B2AE4819F389}" type="presOf" srcId="{720AD3E2-14C6-49BD-BE65-12EFC66CBE27}" destId="{91DDEB08-B0F5-437A-9D1D-AE57D9AF7B35}" srcOrd="0" destOrd="0" presId="urn:microsoft.com/office/officeart/2005/8/layout/hList7"/>
    <dgm:cxn modelId="{02D931A4-FF35-4728-90B8-ADA569CD774E}" type="presOf" srcId="{8AB56159-451E-42E7-9F35-E4E455879647}" destId="{30DA9C7F-00D0-45A7-9026-6157F7BD13CF}" srcOrd="0" destOrd="0" presId="urn:microsoft.com/office/officeart/2005/8/layout/hList7"/>
    <dgm:cxn modelId="{DCAAFC34-11C2-4099-844E-BA03FE377B07}" type="presOf" srcId="{E633DA9F-9F22-49E7-95F0-36F1EECE1782}" destId="{EF169E98-8EAA-4064-B2F7-BCF448ADBEBE}" srcOrd="0" destOrd="0" presId="urn:microsoft.com/office/officeart/2005/8/layout/hList7"/>
    <dgm:cxn modelId="{5C1A6854-8518-4D49-801E-788A256AC95C}" type="presOf" srcId="{A7F54E66-5F3E-46F3-A359-36737572AA87}" destId="{80DD2507-CA8E-48CF-967D-F268870C6318}" srcOrd="1" destOrd="0" presId="urn:microsoft.com/office/officeart/2005/8/layout/hList7"/>
    <dgm:cxn modelId="{CB7FAA65-424A-4359-A0D0-0A8B0A0C9FED}" type="presOf" srcId="{A7F54E66-5F3E-46F3-A359-36737572AA87}" destId="{91123D64-63BE-4D50-ADF1-C18D29DAA5D9}" srcOrd="0" destOrd="0" presId="urn:microsoft.com/office/officeart/2005/8/layout/hList7"/>
    <dgm:cxn modelId="{E68368AC-242D-4890-A595-05868CE3FEA1}" type="presOf" srcId="{720AD3E2-14C6-49BD-BE65-12EFC66CBE27}" destId="{C2381CD5-54A4-4019-9D21-EEFCABCFAEFC}" srcOrd="1" destOrd="0" presId="urn:microsoft.com/office/officeart/2005/8/layout/hList7"/>
    <dgm:cxn modelId="{76B79E2A-AA21-4B2A-B9A2-7291AB60188A}" type="presOf" srcId="{D8DD37DA-7766-4037-979F-B874233D9F5D}" destId="{ACEB07FF-5CC0-436B-9759-F856E1576EF6}" srcOrd="1" destOrd="0" presId="urn:microsoft.com/office/officeart/2005/8/layout/hList7"/>
    <dgm:cxn modelId="{1E8D3F66-FFB4-46E3-99C8-B0BDAC3FEBF5}" type="presOf" srcId="{3CC8DC67-3387-4DBD-B9AA-C8CB2EA13DE2}" destId="{63A9C095-7663-4EBE-A85F-76370F95826F}" srcOrd="0" destOrd="0" presId="urn:microsoft.com/office/officeart/2005/8/layout/hList7"/>
    <dgm:cxn modelId="{A05F90BB-2706-4DF0-B0F8-D13977D599D4}" type="presParOf" srcId="{30DA9C7F-00D0-45A7-9026-6157F7BD13CF}" destId="{D5658919-2842-40F0-ADD6-E1137981D4E4}" srcOrd="0" destOrd="0" presId="urn:microsoft.com/office/officeart/2005/8/layout/hList7"/>
    <dgm:cxn modelId="{79E7DBC3-AC33-44A0-BEE0-D3D3E42D83D3}" type="presParOf" srcId="{30DA9C7F-00D0-45A7-9026-6157F7BD13CF}" destId="{832379C9-358A-4B51-AAA5-FC65B142E509}" srcOrd="1" destOrd="0" presId="urn:microsoft.com/office/officeart/2005/8/layout/hList7"/>
    <dgm:cxn modelId="{4BC8C072-4035-4CEF-BC11-A21BC1C1F28C}" type="presParOf" srcId="{832379C9-358A-4B51-AAA5-FC65B142E509}" destId="{EF75B24F-BC57-415B-951E-BFB4FEE9DE40}" srcOrd="0" destOrd="0" presId="urn:microsoft.com/office/officeart/2005/8/layout/hList7"/>
    <dgm:cxn modelId="{596AB840-FB51-471B-A5FF-8D87378636A4}" type="presParOf" srcId="{EF75B24F-BC57-415B-951E-BFB4FEE9DE40}" destId="{91DDEB08-B0F5-437A-9D1D-AE57D9AF7B35}" srcOrd="0" destOrd="0" presId="urn:microsoft.com/office/officeart/2005/8/layout/hList7"/>
    <dgm:cxn modelId="{7F78371F-4DE2-49EB-B805-5A34F3097A1A}" type="presParOf" srcId="{EF75B24F-BC57-415B-951E-BFB4FEE9DE40}" destId="{C2381CD5-54A4-4019-9D21-EEFCABCFAEFC}" srcOrd="1" destOrd="0" presId="urn:microsoft.com/office/officeart/2005/8/layout/hList7"/>
    <dgm:cxn modelId="{DCC10E60-9932-4A26-9538-E85995AB440B}" type="presParOf" srcId="{EF75B24F-BC57-415B-951E-BFB4FEE9DE40}" destId="{6F05B230-796C-4F4D-BECA-8730B8FA2FF5}" srcOrd="2" destOrd="0" presId="urn:microsoft.com/office/officeart/2005/8/layout/hList7"/>
    <dgm:cxn modelId="{6DC5258B-8C22-4708-8FB6-18B6E30B45CB}" type="presParOf" srcId="{EF75B24F-BC57-415B-951E-BFB4FEE9DE40}" destId="{66B681D7-47C2-4693-B9C2-1BF5563BDE4D}" srcOrd="3" destOrd="0" presId="urn:microsoft.com/office/officeart/2005/8/layout/hList7"/>
    <dgm:cxn modelId="{FEAF10A6-7CB9-4C15-B0F4-43EFBC38811B}" type="presParOf" srcId="{832379C9-358A-4B51-AAA5-FC65B142E509}" destId="{63A9C095-7663-4EBE-A85F-76370F95826F}" srcOrd="1" destOrd="0" presId="urn:microsoft.com/office/officeart/2005/8/layout/hList7"/>
    <dgm:cxn modelId="{F9A56F7B-72C7-43FB-8BCC-B4CBD0614FD7}" type="presParOf" srcId="{832379C9-358A-4B51-AAA5-FC65B142E509}" destId="{E52BE613-BC26-4CEF-8518-E7CF0955C56F}" srcOrd="2" destOrd="0" presId="urn:microsoft.com/office/officeart/2005/8/layout/hList7"/>
    <dgm:cxn modelId="{330EE715-2FD1-48F4-B2F3-7FC9D17D0FBB}" type="presParOf" srcId="{E52BE613-BC26-4CEF-8518-E7CF0955C56F}" destId="{CD9E5386-B939-4391-B611-AC08D9010D35}" srcOrd="0" destOrd="0" presId="urn:microsoft.com/office/officeart/2005/8/layout/hList7"/>
    <dgm:cxn modelId="{BE7B1D76-A2C9-4ED7-8794-AEFAB973FE4F}" type="presParOf" srcId="{E52BE613-BC26-4CEF-8518-E7CF0955C56F}" destId="{ACEB07FF-5CC0-436B-9759-F856E1576EF6}" srcOrd="1" destOrd="0" presId="urn:microsoft.com/office/officeart/2005/8/layout/hList7"/>
    <dgm:cxn modelId="{402BA98A-2167-4A7D-AF90-C59DEA4AC5F0}" type="presParOf" srcId="{E52BE613-BC26-4CEF-8518-E7CF0955C56F}" destId="{4B8E5F3B-5D26-4251-99E2-DFFF33D24A23}" srcOrd="2" destOrd="0" presId="urn:microsoft.com/office/officeart/2005/8/layout/hList7"/>
    <dgm:cxn modelId="{CA7C64F0-8F28-47B6-B064-AB193A90C712}" type="presParOf" srcId="{E52BE613-BC26-4CEF-8518-E7CF0955C56F}" destId="{8BDEBBD5-B693-40A4-A11E-7645C6064785}" srcOrd="3" destOrd="0" presId="urn:microsoft.com/office/officeart/2005/8/layout/hList7"/>
    <dgm:cxn modelId="{140634BC-E898-462F-A8B6-51612EF1F4D1}" type="presParOf" srcId="{832379C9-358A-4B51-AAA5-FC65B142E509}" destId="{EF169E98-8EAA-4064-B2F7-BCF448ADBEBE}" srcOrd="3" destOrd="0" presId="urn:microsoft.com/office/officeart/2005/8/layout/hList7"/>
    <dgm:cxn modelId="{557F716B-FB80-4E96-BF37-296A6B722D87}" type="presParOf" srcId="{832379C9-358A-4B51-AAA5-FC65B142E509}" destId="{184D1A1F-7D9A-4649-B575-92BDFD6AB238}" srcOrd="4" destOrd="0" presId="urn:microsoft.com/office/officeart/2005/8/layout/hList7"/>
    <dgm:cxn modelId="{A1052B79-69F4-4461-B894-5DEE0C3EFBBB}" type="presParOf" srcId="{184D1A1F-7D9A-4649-B575-92BDFD6AB238}" destId="{91123D64-63BE-4D50-ADF1-C18D29DAA5D9}" srcOrd="0" destOrd="0" presId="urn:microsoft.com/office/officeart/2005/8/layout/hList7"/>
    <dgm:cxn modelId="{2DF6D5FB-D6CB-4899-AC4E-9C8B8F049DEE}" type="presParOf" srcId="{184D1A1F-7D9A-4649-B575-92BDFD6AB238}" destId="{80DD2507-CA8E-48CF-967D-F268870C6318}" srcOrd="1" destOrd="0" presId="urn:microsoft.com/office/officeart/2005/8/layout/hList7"/>
    <dgm:cxn modelId="{DE7A25F6-4B72-4872-BF3B-41A5D38B5D01}" type="presParOf" srcId="{184D1A1F-7D9A-4649-B575-92BDFD6AB238}" destId="{C8602D75-6B5C-479A-ABF4-F49F0FC74ED9}" srcOrd="2" destOrd="0" presId="urn:microsoft.com/office/officeart/2005/8/layout/hList7"/>
    <dgm:cxn modelId="{73C66BE9-4CD8-4643-B826-78640A5F153A}" type="presParOf" srcId="{184D1A1F-7D9A-4649-B575-92BDFD6AB238}" destId="{278CFB19-98D4-44EE-B592-ED2D4370DE9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F9127F-6427-4FAC-9550-46EC98D82D61}"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2F85CC50-782F-4441-B649-D00058288F73}">
      <dgm:prSet phldrT="[Texto]"/>
      <dgm:spPr/>
      <dgm:t>
        <a:bodyPr/>
        <a:lstStyle/>
        <a:p>
          <a:r>
            <a:rPr lang="es-CO" dirty="0"/>
            <a:t>Procedimientos y términos para el Cese al fuego – 7 protocolos</a:t>
          </a:r>
          <a:endParaRPr lang="es-ES" dirty="0"/>
        </a:p>
      </dgm:t>
    </dgm:pt>
    <dgm:pt modelId="{C9077F50-9D1E-49FE-B911-400DAF6D45BC}" type="parTrans" cxnId="{107CB9ED-8F34-4D12-BDE8-C8E7AD11D1C2}">
      <dgm:prSet/>
      <dgm:spPr/>
      <dgm:t>
        <a:bodyPr/>
        <a:lstStyle/>
        <a:p>
          <a:endParaRPr lang="es-ES"/>
        </a:p>
      </dgm:t>
    </dgm:pt>
    <dgm:pt modelId="{78659043-376D-40DF-8B29-86C732494A4E}" type="sibTrans" cxnId="{107CB9ED-8F34-4D12-BDE8-C8E7AD11D1C2}">
      <dgm:prSet/>
      <dgm:spPr/>
      <dgm:t>
        <a:bodyPr/>
        <a:lstStyle/>
        <a:p>
          <a:endParaRPr lang="es-ES"/>
        </a:p>
      </dgm:t>
    </dgm:pt>
    <dgm:pt modelId="{26B6229A-88CC-4FBE-99A5-6AB432CB606C}">
      <dgm:prSet phldrT="[Texto]" custT="1"/>
      <dgm:spPr/>
      <dgm:t>
        <a:bodyPr/>
        <a:lstStyle/>
        <a:p>
          <a:pPr algn="ctr"/>
          <a:r>
            <a:rPr lang="es-CO" sz="1800" dirty="0"/>
            <a:t>Generalidades</a:t>
          </a:r>
        </a:p>
      </dgm:t>
    </dgm:pt>
    <dgm:pt modelId="{7954BBD5-E580-4B00-8ACD-0149EF13516B}" type="parTrans" cxnId="{DD1EFBFF-F10C-46FB-A217-66E19EC79B30}">
      <dgm:prSet/>
      <dgm:spPr/>
      <dgm:t>
        <a:bodyPr/>
        <a:lstStyle/>
        <a:p>
          <a:endParaRPr lang="es-ES"/>
        </a:p>
      </dgm:t>
    </dgm:pt>
    <dgm:pt modelId="{927B010A-40B0-440A-A47A-B6FEAF57875D}" type="sibTrans" cxnId="{DD1EFBFF-F10C-46FB-A217-66E19EC79B30}">
      <dgm:prSet/>
      <dgm:spPr/>
      <dgm:t>
        <a:bodyPr/>
        <a:lstStyle/>
        <a:p>
          <a:endParaRPr lang="es-ES"/>
        </a:p>
      </dgm:t>
    </dgm:pt>
    <dgm:pt modelId="{D6B94F20-62E7-4DDE-947F-7C1557234EB7}">
      <dgm:prSet phldrT="[Texto]" custT="1"/>
      <dgm:spPr/>
      <dgm:t>
        <a:bodyPr/>
        <a:lstStyle/>
        <a:p>
          <a:r>
            <a:rPr lang="es-CO" sz="1800" dirty="0"/>
            <a:t>Reglas</a:t>
          </a:r>
          <a:endParaRPr lang="es-ES" sz="1800" dirty="0"/>
        </a:p>
      </dgm:t>
    </dgm:pt>
    <dgm:pt modelId="{23EBC19D-0FBA-4221-AB0B-6DA6CAA4B56F}" type="parTrans" cxnId="{B4C0A232-9386-422E-89E5-A05413CDEDE4}">
      <dgm:prSet/>
      <dgm:spPr/>
      <dgm:t>
        <a:bodyPr/>
        <a:lstStyle/>
        <a:p>
          <a:endParaRPr lang="es-ES"/>
        </a:p>
      </dgm:t>
    </dgm:pt>
    <dgm:pt modelId="{D2F6C352-D65C-43B0-9261-E9AAB7897C25}" type="sibTrans" cxnId="{B4C0A232-9386-422E-89E5-A05413CDEDE4}">
      <dgm:prSet/>
      <dgm:spPr/>
      <dgm:t>
        <a:bodyPr/>
        <a:lstStyle/>
        <a:p>
          <a:endParaRPr lang="es-ES"/>
        </a:p>
      </dgm:t>
    </dgm:pt>
    <dgm:pt modelId="{19EB6837-6BE1-49CA-A3E2-46D6674570CA}">
      <dgm:prSet phldrT="[Texto]" custT="1"/>
      <dgm:spPr/>
      <dgm:t>
        <a:bodyPr/>
        <a:lstStyle/>
        <a:p>
          <a:r>
            <a:rPr lang="es-CO" sz="1800" dirty="0"/>
            <a:t>Monitoreo y Verificación</a:t>
          </a:r>
          <a:endParaRPr lang="es-ES" sz="1800" dirty="0"/>
        </a:p>
      </dgm:t>
    </dgm:pt>
    <dgm:pt modelId="{06B545AD-C6A0-4B83-A585-A7EEFC860D09}" type="parTrans" cxnId="{7013D784-E1E9-460F-BE23-F83D8AA1FD26}">
      <dgm:prSet/>
      <dgm:spPr/>
      <dgm:t>
        <a:bodyPr/>
        <a:lstStyle/>
        <a:p>
          <a:endParaRPr lang="es-ES"/>
        </a:p>
      </dgm:t>
    </dgm:pt>
    <dgm:pt modelId="{B1806EC7-BB74-4C99-983A-7492BCFDE3B2}" type="sibTrans" cxnId="{7013D784-E1E9-460F-BE23-F83D8AA1FD26}">
      <dgm:prSet/>
      <dgm:spPr/>
      <dgm:t>
        <a:bodyPr/>
        <a:lstStyle/>
        <a:p>
          <a:endParaRPr lang="es-ES"/>
        </a:p>
      </dgm:t>
    </dgm:pt>
    <dgm:pt modelId="{AF7BEF2E-3FC4-4334-AE16-84316BE019E1}">
      <dgm:prSet custT="1"/>
      <dgm:spPr/>
      <dgm:t>
        <a:bodyPr/>
        <a:lstStyle/>
        <a:p>
          <a:r>
            <a:rPr lang="es-CO" sz="1800" dirty="0"/>
            <a:t>Dispositivos en el terreno</a:t>
          </a:r>
          <a:endParaRPr lang="es-ES" sz="1800" dirty="0"/>
        </a:p>
      </dgm:t>
    </dgm:pt>
    <dgm:pt modelId="{C75C8D28-92F1-4A75-8239-B9067121D65A}" type="parTrans" cxnId="{7473F6D0-482F-4EE5-8EB1-DA044CF1CCBE}">
      <dgm:prSet/>
      <dgm:spPr/>
      <dgm:t>
        <a:bodyPr/>
        <a:lstStyle/>
        <a:p>
          <a:endParaRPr lang="es-ES"/>
        </a:p>
      </dgm:t>
    </dgm:pt>
    <dgm:pt modelId="{D23DC653-F461-4C8E-B989-7786C6FC7B97}" type="sibTrans" cxnId="{7473F6D0-482F-4EE5-8EB1-DA044CF1CCBE}">
      <dgm:prSet/>
      <dgm:spPr/>
      <dgm:t>
        <a:bodyPr/>
        <a:lstStyle/>
        <a:p>
          <a:endParaRPr lang="es-ES"/>
        </a:p>
      </dgm:t>
    </dgm:pt>
    <dgm:pt modelId="{798DAA05-ACC5-42C3-8028-48F33E1FAE90}">
      <dgm:prSet custT="1"/>
      <dgm:spPr/>
      <dgm:t>
        <a:bodyPr/>
        <a:lstStyle/>
        <a:p>
          <a:r>
            <a:rPr lang="es-CO" sz="1800" dirty="0"/>
            <a:t>Seguridad</a:t>
          </a:r>
          <a:endParaRPr lang="es-ES" sz="1800" dirty="0"/>
        </a:p>
      </dgm:t>
    </dgm:pt>
    <dgm:pt modelId="{D84E60DE-8C72-4DCF-B6B6-67606F85727F}" type="parTrans" cxnId="{39E994A7-9F0E-44C3-B220-CBA7BD0D161D}">
      <dgm:prSet/>
      <dgm:spPr/>
      <dgm:t>
        <a:bodyPr/>
        <a:lstStyle/>
        <a:p>
          <a:endParaRPr lang="es-ES"/>
        </a:p>
      </dgm:t>
    </dgm:pt>
    <dgm:pt modelId="{1B678067-1743-4D70-AD4D-1CE5F0D1BB6C}" type="sibTrans" cxnId="{39E994A7-9F0E-44C3-B220-CBA7BD0D161D}">
      <dgm:prSet/>
      <dgm:spPr/>
      <dgm:t>
        <a:bodyPr/>
        <a:lstStyle/>
        <a:p>
          <a:endParaRPr lang="es-ES"/>
        </a:p>
      </dgm:t>
    </dgm:pt>
    <dgm:pt modelId="{2B615765-D6A5-416E-ABC7-582B33B880DA}">
      <dgm:prSet custT="1"/>
      <dgm:spPr/>
      <dgm:t>
        <a:bodyPr/>
        <a:lstStyle/>
        <a:p>
          <a:r>
            <a:rPr lang="es-CO" sz="1800" dirty="0"/>
            <a:t>Logística</a:t>
          </a:r>
          <a:endParaRPr lang="es-ES" sz="1800" dirty="0"/>
        </a:p>
      </dgm:t>
    </dgm:pt>
    <dgm:pt modelId="{470DB3B9-4BDF-48D1-9ABB-179EAEC2CAC4}" type="parTrans" cxnId="{FF08B881-86DD-40DB-838B-EE2E324D01D3}">
      <dgm:prSet/>
      <dgm:spPr/>
      <dgm:t>
        <a:bodyPr/>
        <a:lstStyle/>
        <a:p>
          <a:endParaRPr lang="es-ES"/>
        </a:p>
      </dgm:t>
    </dgm:pt>
    <dgm:pt modelId="{15F5500A-63F3-4DDD-ABD1-1333C8261DB2}" type="sibTrans" cxnId="{FF08B881-86DD-40DB-838B-EE2E324D01D3}">
      <dgm:prSet/>
      <dgm:spPr/>
      <dgm:t>
        <a:bodyPr/>
        <a:lstStyle/>
        <a:p>
          <a:endParaRPr lang="es-ES"/>
        </a:p>
      </dgm:t>
    </dgm:pt>
    <dgm:pt modelId="{EC5396DB-B923-4FCB-B21F-13A687125B36}">
      <dgm:prSet custT="1"/>
      <dgm:spPr/>
      <dgm:t>
        <a:bodyPr/>
        <a:lstStyle/>
        <a:p>
          <a:r>
            <a:rPr lang="es-CO" sz="1800" dirty="0"/>
            <a:t>Dejación de armas</a:t>
          </a:r>
          <a:endParaRPr lang="es-ES" sz="1800" dirty="0"/>
        </a:p>
      </dgm:t>
    </dgm:pt>
    <dgm:pt modelId="{0D611041-C6B5-4C5F-B41A-6CD8AF88DC22}" type="parTrans" cxnId="{65596C2C-B430-4603-AE2D-F36527F7FB61}">
      <dgm:prSet/>
      <dgm:spPr/>
      <dgm:t>
        <a:bodyPr/>
        <a:lstStyle/>
        <a:p>
          <a:endParaRPr lang="es-ES"/>
        </a:p>
      </dgm:t>
    </dgm:pt>
    <dgm:pt modelId="{C78A71E2-66C4-4A51-AC22-33A1585C6219}" type="sibTrans" cxnId="{65596C2C-B430-4603-AE2D-F36527F7FB61}">
      <dgm:prSet/>
      <dgm:spPr/>
      <dgm:t>
        <a:bodyPr/>
        <a:lstStyle/>
        <a:p>
          <a:endParaRPr lang="es-ES"/>
        </a:p>
      </dgm:t>
    </dgm:pt>
    <dgm:pt modelId="{6969FCB1-0EB8-483C-9468-2CE25D30CB8D}" type="pres">
      <dgm:prSet presAssocID="{D8F9127F-6427-4FAC-9550-46EC98D82D61}" presName="cycle" presStyleCnt="0">
        <dgm:presLayoutVars>
          <dgm:chMax val="1"/>
          <dgm:dir/>
          <dgm:animLvl val="ctr"/>
          <dgm:resizeHandles val="exact"/>
        </dgm:presLayoutVars>
      </dgm:prSet>
      <dgm:spPr/>
    </dgm:pt>
    <dgm:pt modelId="{C1DBA2C9-1DB0-4ED9-99F8-B3BCAE0644AB}" type="pres">
      <dgm:prSet presAssocID="{2F85CC50-782F-4441-B649-D00058288F73}" presName="centerShape" presStyleLbl="node0" presStyleIdx="0" presStyleCnt="1"/>
      <dgm:spPr/>
    </dgm:pt>
    <dgm:pt modelId="{BDF00036-F8A3-44BB-9956-6E864AB8F050}" type="pres">
      <dgm:prSet presAssocID="{7954BBD5-E580-4B00-8ACD-0149EF13516B}" presName="parTrans" presStyleLbl="bgSibTrans2D1" presStyleIdx="0" presStyleCnt="7"/>
      <dgm:spPr/>
    </dgm:pt>
    <dgm:pt modelId="{29D4E0AC-5492-4201-A42A-2993BCEC20D6}" type="pres">
      <dgm:prSet presAssocID="{26B6229A-88CC-4FBE-99A5-6AB432CB606C}" presName="node" presStyleLbl="node1" presStyleIdx="0" presStyleCnt="7" custScaleX="120107">
        <dgm:presLayoutVars>
          <dgm:bulletEnabled val="1"/>
        </dgm:presLayoutVars>
      </dgm:prSet>
      <dgm:spPr/>
    </dgm:pt>
    <dgm:pt modelId="{7FD110A0-B58B-4B8E-8889-D4D888AC22E7}" type="pres">
      <dgm:prSet presAssocID="{23EBC19D-0FBA-4221-AB0B-6DA6CAA4B56F}" presName="parTrans" presStyleLbl="bgSibTrans2D1" presStyleIdx="1" presStyleCnt="7"/>
      <dgm:spPr/>
    </dgm:pt>
    <dgm:pt modelId="{C84EACE6-42D1-44A0-978D-36F4A6D5CE02}" type="pres">
      <dgm:prSet presAssocID="{D6B94F20-62E7-4DDE-947F-7C1557234EB7}" presName="node" presStyleLbl="node1" presStyleIdx="1" presStyleCnt="7">
        <dgm:presLayoutVars>
          <dgm:bulletEnabled val="1"/>
        </dgm:presLayoutVars>
      </dgm:prSet>
      <dgm:spPr/>
    </dgm:pt>
    <dgm:pt modelId="{A05A3B00-19C3-43B9-B13B-0BEEAA2873C9}" type="pres">
      <dgm:prSet presAssocID="{06B545AD-C6A0-4B83-A585-A7EEFC860D09}" presName="parTrans" presStyleLbl="bgSibTrans2D1" presStyleIdx="2" presStyleCnt="7"/>
      <dgm:spPr/>
    </dgm:pt>
    <dgm:pt modelId="{9B6916CF-7ACF-4305-8257-6EAB63A1E1CD}" type="pres">
      <dgm:prSet presAssocID="{19EB6837-6BE1-49CA-A3E2-46D6674570CA}" presName="node" presStyleLbl="node1" presStyleIdx="2" presStyleCnt="7">
        <dgm:presLayoutVars>
          <dgm:bulletEnabled val="1"/>
        </dgm:presLayoutVars>
      </dgm:prSet>
      <dgm:spPr/>
    </dgm:pt>
    <dgm:pt modelId="{D6A84458-4441-4E45-8E03-44D9C7D5E3C2}" type="pres">
      <dgm:prSet presAssocID="{C75C8D28-92F1-4A75-8239-B9067121D65A}" presName="parTrans" presStyleLbl="bgSibTrans2D1" presStyleIdx="3" presStyleCnt="7"/>
      <dgm:spPr/>
    </dgm:pt>
    <dgm:pt modelId="{3FFD6B1F-370D-4532-B4E0-1877282C9AAA}" type="pres">
      <dgm:prSet presAssocID="{AF7BEF2E-3FC4-4334-AE16-84316BE019E1}" presName="node" presStyleLbl="node1" presStyleIdx="3" presStyleCnt="7">
        <dgm:presLayoutVars>
          <dgm:bulletEnabled val="1"/>
        </dgm:presLayoutVars>
      </dgm:prSet>
      <dgm:spPr/>
    </dgm:pt>
    <dgm:pt modelId="{3F92C4CC-7591-48A0-8593-262262F3998D}" type="pres">
      <dgm:prSet presAssocID="{D84E60DE-8C72-4DCF-B6B6-67606F85727F}" presName="parTrans" presStyleLbl="bgSibTrans2D1" presStyleIdx="4" presStyleCnt="7"/>
      <dgm:spPr/>
    </dgm:pt>
    <dgm:pt modelId="{C8F3E9B7-DED6-4111-B5DE-8B48831BE221}" type="pres">
      <dgm:prSet presAssocID="{798DAA05-ACC5-42C3-8028-48F33E1FAE90}" presName="node" presStyleLbl="node1" presStyleIdx="4" presStyleCnt="7">
        <dgm:presLayoutVars>
          <dgm:bulletEnabled val="1"/>
        </dgm:presLayoutVars>
      </dgm:prSet>
      <dgm:spPr/>
    </dgm:pt>
    <dgm:pt modelId="{7814450D-FFE0-4892-8F3D-079B9D0665ED}" type="pres">
      <dgm:prSet presAssocID="{470DB3B9-4BDF-48D1-9ABB-179EAEC2CAC4}" presName="parTrans" presStyleLbl="bgSibTrans2D1" presStyleIdx="5" presStyleCnt="7"/>
      <dgm:spPr/>
    </dgm:pt>
    <dgm:pt modelId="{5EA92F0C-EC85-4519-BC6D-A0A11E57167E}" type="pres">
      <dgm:prSet presAssocID="{2B615765-D6A5-416E-ABC7-582B33B880DA}" presName="node" presStyleLbl="node1" presStyleIdx="5" presStyleCnt="7">
        <dgm:presLayoutVars>
          <dgm:bulletEnabled val="1"/>
        </dgm:presLayoutVars>
      </dgm:prSet>
      <dgm:spPr/>
    </dgm:pt>
    <dgm:pt modelId="{A8307731-FAEB-4194-9AEB-BCC1B808248C}" type="pres">
      <dgm:prSet presAssocID="{0D611041-C6B5-4C5F-B41A-6CD8AF88DC22}" presName="parTrans" presStyleLbl="bgSibTrans2D1" presStyleIdx="6" presStyleCnt="7"/>
      <dgm:spPr/>
    </dgm:pt>
    <dgm:pt modelId="{227968DE-3CC5-4909-87A0-FE55FC8F2EBF}" type="pres">
      <dgm:prSet presAssocID="{EC5396DB-B923-4FCB-B21F-13A687125B36}" presName="node" presStyleLbl="node1" presStyleIdx="6" presStyleCnt="7">
        <dgm:presLayoutVars>
          <dgm:bulletEnabled val="1"/>
        </dgm:presLayoutVars>
      </dgm:prSet>
      <dgm:spPr/>
    </dgm:pt>
  </dgm:ptLst>
  <dgm:cxnLst>
    <dgm:cxn modelId="{47C40DDE-6582-456D-A3B8-5E2CDDC43162}" type="presOf" srcId="{798DAA05-ACC5-42C3-8028-48F33E1FAE90}" destId="{C8F3E9B7-DED6-4111-B5DE-8B48831BE221}" srcOrd="0" destOrd="0" presId="urn:microsoft.com/office/officeart/2005/8/layout/radial4"/>
    <dgm:cxn modelId="{D041A649-5A95-4235-A0CA-10240E6BFB82}" type="presOf" srcId="{AF7BEF2E-3FC4-4334-AE16-84316BE019E1}" destId="{3FFD6B1F-370D-4532-B4E0-1877282C9AAA}" srcOrd="0" destOrd="0" presId="urn:microsoft.com/office/officeart/2005/8/layout/radial4"/>
    <dgm:cxn modelId="{7EF4361E-D326-49CB-BCEC-00E6FCD9E1B3}" type="presOf" srcId="{0D611041-C6B5-4C5F-B41A-6CD8AF88DC22}" destId="{A8307731-FAEB-4194-9AEB-BCC1B808248C}" srcOrd="0" destOrd="0" presId="urn:microsoft.com/office/officeart/2005/8/layout/radial4"/>
    <dgm:cxn modelId="{B4C0A232-9386-422E-89E5-A05413CDEDE4}" srcId="{2F85CC50-782F-4441-B649-D00058288F73}" destId="{D6B94F20-62E7-4DDE-947F-7C1557234EB7}" srcOrd="1" destOrd="0" parTransId="{23EBC19D-0FBA-4221-AB0B-6DA6CAA4B56F}" sibTransId="{D2F6C352-D65C-43B0-9261-E9AAB7897C25}"/>
    <dgm:cxn modelId="{8C1CC5CE-DA3A-4C7E-9D50-776DB36800A1}" type="presOf" srcId="{D8F9127F-6427-4FAC-9550-46EC98D82D61}" destId="{6969FCB1-0EB8-483C-9468-2CE25D30CB8D}" srcOrd="0" destOrd="0" presId="urn:microsoft.com/office/officeart/2005/8/layout/radial4"/>
    <dgm:cxn modelId="{37DE7F48-B42F-4EE9-8F3F-3F8DE7AE4486}" type="presOf" srcId="{D6B94F20-62E7-4DDE-947F-7C1557234EB7}" destId="{C84EACE6-42D1-44A0-978D-36F4A6D5CE02}" srcOrd="0" destOrd="0" presId="urn:microsoft.com/office/officeart/2005/8/layout/radial4"/>
    <dgm:cxn modelId="{AF54CD03-E1B8-4AD1-8449-AC1992406EB4}" type="presOf" srcId="{06B545AD-C6A0-4B83-A585-A7EEFC860D09}" destId="{A05A3B00-19C3-43B9-B13B-0BEEAA2873C9}" srcOrd="0" destOrd="0" presId="urn:microsoft.com/office/officeart/2005/8/layout/radial4"/>
    <dgm:cxn modelId="{D2F16CF9-AB44-4EC9-8EA7-816D5063A819}" type="presOf" srcId="{19EB6837-6BE1-49CA-A3E2-46D6674570CA}" destId="{9B6916CF-7ACF-4305-8257-6EAB63A1E1CD}" srcOrd="0" destOrd="0" presId="urn:microsoft.com/office/officeart/2005/8/layout/radial4"/>
    <dgm:cxn modelId="{912C76C5-63A1-4A19-9108-B3C196363488}" type="presOf" srcId="{C75C8D28-92F1-4A75-8239-B9067121D65A}" destId="{D6A84458-4441-4E45-8E03-44D9C7D5E3C2}" srcOrd="0" destOrd="0" presId="urn:microsoft.com/office/officeart/2005/8/layout/radial4"/>
    <dgm:cxn modelId="{FF08B881-86DD-40DB-838B-EE2E324D01D3}" srcId="{2F85CC50-782F-4441-B649-D00058288F73}" destId="{2B615765-D6A5-416E-ABC7-582B33B880DA}" srcOrd="5" destOrd="0" parTransId="{470DB3B9-4BDF-48D1-9ABB-179EAEC2CAC4}" sibTransId="{15F5500A-63F3-4DDD-ABD1-1333C8261DB2}"/>
    <dgm:cxn modelId="{107CB9ED-8F34-4D12-BDE8-C8E7AD11D1C2}" srcId="{D8F9127F-6427-4FAC-9550-46EC98D82D61}" destId="{2F85CC50-782F-4441-B649-D00058288F73}" srcOrd="0" destOrd="0" parTransId="{C9077F50-9D1E-49FE-B911-400DAF6D45BC}" sibTransId="{78659043-376D-40DF-8B29-86C732494A4E}"/>
    <dgm:cxn modelId="{39E994A7-9F0E-44C3-B220-CBA7BD0D161D}" srcId="{2F85CC50-782F-4441-B649-D00058288F73}" destId="{798DAA05-ACC5-42C3-8028-48F33E1FAE90}" srcOrd="4" destOrd="0" parTransId="{D84E60DE-8C72-4DCF-B6B6-67606F85727F}" sibTransId="{1B678067-1743-4D70-AD4D-1CE5F0D1BB6C}"/>
    <dgm:cxn modelId="{65596C2C-B430-4603-AE2D-F36527F7FB61}" srcId="{2F85CC50-782F-4441-B649-D00058288F73}" destId="{EC5396DB-B923-4FCB-B21F-13A687125B36}" srcOrd="6" destOrd="0" parTransId="{0D611041-C6B5-4C5F-B41A-6CD8AF88DC22}" sibTransId="{C78A71E2-66C4-4A51-AC22-33A1585C6219}"/>
    <dgm:cxn modelId="{7013D784-E1E9-460F-BE23-F83D8AA1FD26}" srcId="{2F85CC50-782F-4441-B649-D00058288F73}" destId="{19EB6837-6BE1-49CA-A3E2-46D6674570CA}" srcOrd="2" destOrd="0" parTransId="{06B545AD-C6A0-4B83-A585-A7EEFC860D09}" sibTransId="{B1806EC7-BB74-4C99-983A-7492BCFDE3B2}"/>
    <dgm:cxn modelId="{5EC7A1EC-3DC1-45D4-A302-795CB36BF622}" type="presOf" srcId="{2F85CC50-782F-4441-B649-D00058288F73}" destId="{C1DBA2C9-1DB0-4ED9-99F8-B3BCAE0644AB}" srcOrd="0" destOrd="0" presId="urn:microsoft.com/office/officeart/2005/8/layout/radial4"/>
    <dgm:cxn modelId="{9899BA77-4C30-429F-9657-33B63570CE1B}" type="presOf" srcId="{26B6229A-88CC-4FBE-99A5-6AB432CB606C}" destId="{29D4E0AC-5492-4201-A42A-2993BCEC20D6}" srcOrd="0" destOrd="0" presId="urn:microsoft.com/office/officeart/2005/8/layout/radial4"/>
    <dgm:cxn modelId="{DD1EFBFF-F10C-46FB-A217-66E19EC79B30}" srcId="{2F85CC50-782F-4441-B649-D00058288F73}" destId="{26B6229A-88CC-4FBE-99A5-6AB432CB606C}" srcOrd="0" destOrd="0" parTransId="{7954BBD5-E580-4B00-8ACD-0149EF13516B}" sibTransId="{927B010A-40B0-440A-A47A-B6FEAF57875D}"/>
    <dgm:cxn modelId="{F6DBFCE3-0321-45A9-9D52-9C9104CCE16A}" type="presOf" srcId="{EC5396DB-B923-4FCB-B21F-13A687125B36}" destId="{227968DE-3CC5-4909-87A0-FE55FC8F2EBF}" srcOrd="0" destOrd="0" presId="urn:microsoft.com/office/officeart/2005/8/layout/radial4"/>
    <dgm:cxn modelId="{2F1C7F2C-B384-4EB5-B862-2950F3425B56}" type="presOf" srcId="{23EBC19D-0FBA-4221-AB0B-6DA6CAA4B56F}" destId="{7FD110A0-B58B-4B8E-8889-D4D888AC22E7}" srcOrd="0" destOrd="0" presId="urn:microsoft.com/office/officeart/2005/8/layout/radial4"/>
    <dgm:cxn modelId="{7473F6D0-482F-4EE5-8EB1-DA044CF1CCBE}" srcId="{2F85CC50-782F-4441-B649-D00058288F73}" destId="{AF7BEF2E-3FC4-4334-AE16-84316BE019E1}" srcOrd="3" destOrd="0" parTransId="{C75C8D28-92F1-4A75-8239-B9067121D65A}" sibTransId="{D23DC653-F461-4C8E-B989-7786C6FC7B97}"/>
    <dgm:cxn modelId="{1A539651-9089-41BE-8D35-15E59A2E6F3A}" type="presOf" srcId="{7954BBD5-E580-4B00-8ACD-0149EF13516B}" destId="{BDF00036-F8A3-44BB-9956-6E864AB8F050}" srcOrd="0" destOrd="0" presId="urn:microsoft.com/office/officeart/2005/8/layout/radial4"/>
    <dgm:cxn modelId="{C66DB6A8-4C7D-4CF4-A78D-370EDEDA7200}" type="presOf" srcId="{D84E60DE-8C72-4DCF-B6B6-67606F85727F}" destId="{3F92C4CC-7591-48A0-8593-262262F3998D}" srcOrd="0" destOrd="0" presId="urn:microsoft.com/office/officeart/2005/8/layout/radial4"/>
    <dgm:cxn modelId="{F9BD7879-70C5-4D89-A9E6-1C72C42424A4}" type="presOf" srcId="{470DB3B9-4BDF-48D1-9ABB-179EAEC2CAC4}" destId="{7814450D-FFE0-4892-8F3D-079B9D0665ED}" srcOrd="0" destOrd="0" presId="urn:microsoft.com/office/officeart/2005/8/layout/radial4"/>
    <dgm:cxn modelId="{165DCDCC-3A9B-4926-BCA4-3B47E5CC6160}" type="presOf" srcId="{2B615765-D6A5-416E-ABC7-582B33B880DA}" destId="{5EA92F0C-EC85-4519-BC6D-A0A11E57167E}" srcOrd="0" destOrd="0" presId="urn:microsoft.com/office/officeart/2005/8/layout/radial4"/>
    <dgm:cxn modelId="{F40822DF-4CB1-4760-969E-340E6915D225}" type="presParOf" srcId="{6969FCB1-0EB8-483C-9468-2CE25D30CB8D}" destId="{C1DBA2C9-1DB0-4ED9-99F8-B3BCAE0644AB}" srcOrd="0" destOrd="0" presId="urn:microsoft.com/office/officeart/2005/8/layout/radial4"/>
    <dgm:cxn modelId="{3A29CAB9-AE18-457E-B12A-7D19D78E543D}" type="presParOf" srcId="{6969FCB1-0EB8-483C-9468-2CE25D30CB8D}" destId="{BDF00036-F8A3-44BB-9956-6E864AB8F050}" srcOrd="1" destOrd="0" presId="urn:microsoft.com/office/officeart/2005/8/layout/radial4"/>
    <dgm:cxn modelId="{34DA209B-6955-490A-9CEC-E9B5EE9AC407}" type="presParOf" srcId="{6969FCB1-0EB8-483C-9468-2CE25D30CB8D}" destId="{29D4E0AC-5492-4201-A42A-2993BCEC20D6}" srcOrd="2" destOrd="0" presId="urn:microsoft.com/office/officeart/2005/8/layout/radial4"/>
    <dgm:cxn modelId="{4128A0F3-878F-454C-A251-85A6931CA9E6}" type="presParOf" srcId="{6969FCB1-0EB8-483C-9468-2CE25D30CB8D}" destId="{7FD110A0-B58B-4B8E-8889-D4D888AC22E7}" srcOrd="3" destOrd="0" presId="urn:microsoft.com/office/officeart/2005/8/layout/radial4"/>
    <dgm:cxn modelId="{0AE988DC-367D-4CD3-A297-48C1AD764047}" type="presParOf" srcId="{6969FCB1-0EB8-483C-9468-2CE25D30CB8D}" destId="{C84EACE6-42D1-44A0-978D-36F4A6D5CE02}" srcOrd="4" destOrd="0" presId="urn:microsoft.com/office/officeart/2005/8/layout/radial4"/>
    <dgm:cxn modelId="{4C730973-DBAD-4137-823D-520C4395F0F7}" type="presParOf" srcId="{6969FCB1-0EB8-483C-9468-2CE25D30CB8D}" destId="{A05A3B00-19C3-43B9-B13B-0BEEAA2873C9}" srcOrd="5" destOrd="0" presId="urn:microsoft.com/office/officeart/2005/8/layout/radial4"/>
    <dgm:cxn modelId="{E5C627C4-F56C-4A84-950C-5206DA638771}" type="presParOf" srcId="{6969FCB1-0EB8-483C-9468-2CE25D30CB8D}" destId="{9B6916CF-7ACF-4305-8257-6EAB63A1E1CD}" srcOrd="6" destOrd="0" presId="urn:microsoft.com/office/officeart/2005/8/layout/radial4"/>
    <dgm:cxn modelId="{48717155-1CBA-4057-9021-602FE0CAB033}" type="presParOf" srcId="{6969FCB1-0EB8-483C-9468-2CE25D30CB8D}" destId="{D6A84458-4441-4E45-8E03-44D9C7D5E3C2}" srcOrd="7" destOrd="0" presId="urn:microsoft.com/office/officeart/2005/8/layout/radial4"/>
    <dgm:cxn modelId="{4C4786FF-1434-4F50-A7FD-FC2EA45E0C9B}" type="presParOf" srcId="{6969FCB1-0EB8-483C-9468-2CE25D30CB8D}" destId="{3FFD6B1F-370D-4532-B4E0-1877282C9AAA}" srcOrd="8" destOrd="0" presId="urn:microsoft.com/office/officeart/2005/8/layout/radial4"/>
    <dgm:cxn modelId="{E1D700B4-2092-4441-9A91-B4E3CF69E13D}" type="presParOf" srcId="{6969FCB1-0EB8-483C-9468-2CE25D30CB8D}" destId="{3F92C4CC-7591-48A0-8593-262262F3998D}" srcOrd="9" destOrd="0" presId="urn:microsoft.com/office/officeart/2005/8/layout/radial4"/>
    <dgm:cxn modelId="{71C143D8-EF33-460E-B95B-3989512CA364}" type="presParOf" srcId="{6969FCB1-0EB8-483C-9468-2CE25D30CB8D}" destId="{C8F3E9B7-DED6-4111-B5DE-8B48831BE221}" srcOrd="10" destOrd="0" presId="urn:microsoft.com/office/officeart/2005/8/layout/radial4"/>
    <dgm:cxn modelId="{22BCF046-5A1C-4A20-85B1-D47D130CCBED}" type="presParOf" srcId="{6969FCB1-0EB8-483C-9468-2CE25D30CB8D}" destId="{7814450D-FFE0-4892-8F3D-079B9D0665ED}" srcOrd="11" destOrd="0" presId="urn:microsoft.com/office/officeart/2005/8/layout/radial4"/>
    <dgm:cxn modelId="{90BD7278-AA36-4C82-BB77-7E16215F641A}" type="presParOf" srcId="{6969FCB1-0EB8-483C-9468-2CE25D30CB8D}" destId="{5EA92F0C-EC85-4519-BC6D-A0A11E57167E}" srcOrd="12" destOrd="0" presId="urn:microsoft.com/office/officeart/2005/8/layout/radial4"/>
    <dgm:cxn modelId="{867BD2E7-17BF-41F5-B5A3-C624E9D4D846}" type="presParOf" srcId="{6969FCB1-0EB8-483C-9468-2CE25D30CB8D}" destId="{A8307731-FAEB-4194-9AEB-BCC1B808248C}" srcOrd="13" destOrd="0" presId="urn:microsoft.com/office/officeart/2005/8/layout/radial4"/>
    <dgm:cxn modelId="{FAABC621-80D1-40E2-8691-F6ABBF2F6020}" type="presParOf" srcId="{6969FCB1-0EB8-483C-9468-2CE25D30CB8D}" destId="{227968DE-3CC5-4909-87A0-FE55FC8F2EBF}"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A3C31BD-3573-418E-ADF9-4E855D3ABF40}"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S"/>
        </a:p>
      </dgm:t>
    </dgm:pt>
    <dgm:pt modelId="{B8EDC9A0-61F1-4C52-BE13-B205E1E876CC}">
      <dgm:prSet phldrT="[Texto]" custT="1"/>
      <dgm:spPr/>
      <dgm:t>
        <a:bodyPr/>
        <a:lstStyle/>
        <a:p>
          <a:r>
            <a:rPr lang="es-CO" sz="2400" dirty="0"/>
            <a:t>Reincorporación</a:t>
          </a:r>
          <a:endParaRPr lang="es-ES" sz="2400" dirty="0"/>
        </a:p>
      </dgm:t>
    </dgm:pt>
    <dgm:pt modelId="{9B3CC938-8E08-40E5-936C-29DF67A69CD0}" type="parTrans" cxnId="{3AEC22EB-AED1-4607-8C89-056E127CD8FB}">
      <dgm:prSet/>
      <dgm:spPr/>
      <dgm:t>
        <a:bodyPr/>
        <a:lstStyle/>
        <a:p>
          <a:endParaRPr lang="es-ES" sz="2800"/>
        </a:p>
      </dgm:t>
    </dgm:pt>
    <dgm:pt modelId="{53DAB468-F36B-4A69-80DA-43D40B487164}" type="sibTrans" cxnId="{3AEC22EB-AED1-4607-8C89-056E127CD8FB}">
      <dgm:prSet/>
      <dgm:spPr/>
      <dgm:t>
        <a:bodyPr/>
        <a:lstStyle/>
        <a:p>
          <a:endParaRPr lang="es-ES" sz="2800"/>
        </a:p>
      </dgm:t>
    </dgm:pt>
    <dgm:pt modelId="{5996FF2A-8CD8-4692-B51E-52478123FEE4}">
      <dgm:prSet phldrT="[Texto]" custT="1"/>
      <dgm:spPr/>
      <dgm:t>
        <a:bodyPr/>
        <a:lstStyle/>
        <a:p>
          <a:r>
            <a:rPr lang="es-CO" sz="2000" dirty="0"/>
            <a:t>Política</a:t>
          </a:r>
          <a:endParaRPr lang="es-ES" sz="2000" dirty="0"/>
        </a:p>
      </dgm:t>
    </dgm:pt>
    <dgm:pt modelId="{A095109E-E0EC-47CF-8464-0A278CC93519}" type="parTrans" cxnId="{887F2581-9A32-4168-8D7B-394DC9A1096E}">
      <dgm:prSet custT="1"/>
      <dgm:spPr/>
      <dgm:t>
        <a:bodyPr/>
        <a:lstStyle/>
        <a:p>
          <a:endParaRPr lang="es-ES" sz="1000"/>
        </a:p>
      </dgm:t>
    </dgm:pt>
    <dgm:pt modelId="{FA858533-4A8F-4074-BBF2-98FA4E2F11E2}" type="sibTrans" cxnId="{887F2581-9A32-4168-8D7B-394DC9A1096E}">
      <dgm:prSet/>
      <dgm:spPr/>
      <dgm:t>
        <a:bodyPr/>
        <a:lstStyle/>
        <a:p>
          <a:endParaRPr lang="es-ES" sz="2800"/>
        </a:p>
      </dgm:t>
    </dgm:pt>
    <dgm:pt modelId="{EE00153C-C0DE-492F-86AE-C0C3E099BFC9}">
      <dgm:prSet phldrT="[Texto]" custT="1"/>
      <dgm:spPr/>
      <dgm:t>
        <a:bodyPr/>
        <a:lstStyle/>
        <a:p>
          <a:r>
            <a:rPr lang="es-CO" sz="2000" dirty="0"/>
            <a:t>Económica y social</a:t>
          </a:r>
          <a:endParaRPr lang="es-ES" sz="2000" dirty="0"/>
        </a:p>
      </dgm:t>
    </dgm:pt>
    <dgm:pt modelId="{57822143-196B-4283-9229-33CAC06845C6}" type="parTrans" cxnId="{A41F810A-592E-43C3-B4B3-55D172B7DF0C}">
      <dgm:prSet custT="1"/>
      <dgm:spPr/>
      <dgm:t>
        <a:bodyPr/>
        <a:lstStyle/>
        <a:p>
          <a:endParaRPr lang="es-ES" sz="800"/>
        </a:p>
      </dgm:t>
    </dgm:pt>
    <dgm:pt modelId="{70152BEC-08BB-414A-A417-F00F8A64041C}" type="sibTrans" cxnId="{A41F810A-592E-43C3-B4B3-55D172B7DF0C}">
      <dgm:prSet/>
      <dgm:spPr/>
      <dgm:t>
        <a:bodyPr/>
        <a:lstStyle/>
        <a:p>
          <a:endParaRPr lang="es-ES" sz="2800"/>
        </a:p>
      </dgm:t>
    </dgm:pt>
    <dgm:pt modelId="{0325AD71-A449-4281-B50B-CBF83389270B}">
      <dgm:prSet custT="1"/>
      <dgm:spPr/>
      <dgm:t>
        <a:bodyPr/>
        <a:lstStyle/>
        <a:p>
          <a:r>
            <a:rPr lang="es-CO" sz="2000" dirty="0"/>
            <a:t>Nuevo partido o movimiento político: Financiación y asistencia, campañas electorales, acceso a medios, seguridad</a:t>
          </a:r>
          <a:endParaRPr lang="es-ES" sz="2000" dirty="0"/>
        </a:p>
      </dgm:t>
    </dgm:pt>
    <dgm:pt modelId="{4F3F5FF8-7276-4494-BD60-03FAB028C287}" type="parTrans" cxnId="{45143FDD-8F2B-40BD-B23E-CEA12A6371D4}">
      <dgm:prSet custT="1"/>
      <dgm:spPr/>
      <dgm:t>
        <a:bodyPr/>
        <a:lstStyle/>
        <a:p>
          <a:endParaRPr lang="es-ES" sz="800"/>
        </a:p>
      </dgm:t>
    </dgm:pt>
    <dgm:pt modelId="{E6784054-FFAA-48F7-94F4-78ED63187AA9}" type="sibTrans" cxnId="{45143FDD-8F2B-40BD-B23E-CEA12A6371D4}">
      <dgm:prSet/>
      <dgm:spPr/>
      <dgm:t>
        <a:bodyPr/>
        <a:lstStyle/>
        <a:p>
          <a:endParaRPr lang="es-ES" sz="2800"/>
        </a:p>
      </dgm:t>
    </dgm:pt>
    <dgm:pt modelId="{45EF4A9E-675F-4473-869F-4B520F9CF238}">
      <dgm:prSet custT="1"/>
      <dgm:spPr/>
      <dgm:t>
        <a:bodyPr/>
        <a:lstStyle/>
        <a:p>
          <a:r>
            <a:rPr lang="es-CO" sz="2000" dirty="0"/>
            <a:t>Representación política: Voceros, curules, CNE.</a:t>
          </a:r>
          <a:endParaRPr lang="es-ES" sz="2000" dirty="0"/>
        </a:p>
      </dgm:t>
    </dgm:pt>
    <dgm:pt modelId="{C5039EE6-0FDB-4CAA-89B3-4EE8DA9ECACB}" type="parTrans" cxnId="{5E150CA8-39A4-4CC7-84A4-4E180D2766A4}">
      <dgm:prSet custT="1"/>
      <dgm:spPr/>
      <dgm:t>
        <a:bodyPr/>
        <a:lstStyle/>
        <a:p>
          <a:endParaRPr lang="es-ES" sz="800"/>
        </a:p>
      </dgm:t>
    </dgm:pt>
    <dgm:pt modelId="{6ADC8EA6-B72B-420A-898D-D889B1D4B0F9}" type="sibTrans" cxnId="{5E150CA8-39A4-4CC7-84A4-4E180D2766A4}">
      <dgm:prSet/>
      <dgm:spPr/>
      <dgm:t>
        <a:bodyPr/>
        <a:lstStyle/>
        <a:p>
          <a:endParaRPr lang="es-ES" sz="2800"/>
        </a:p>
      </dgm:t>
    </dgm:pt>
    <dgm:pt modelId="{3D62D7F2-8527-4223-BC50-B4378E91D82A}">
      <dgm:prSet custT="1"/>
      <dgm:spPr/>
      <dgm:t>
        <a:bodyPr/>
        <a:lstStyle/>
        <a:p>
          <a:r>
            <a:rPr lang="es-ES" sz="2000" dirty="0"/>
            <a:t>ECOMÚN: Organización de Economía Social y Solidaria</a:t>
          </a:r>
        </a:p>
      </dgm:t>
    </dgm:pt>
    <dgm:pt modelId="{49815A45-AB5D-4C5F-AE53-BE946481A865}" type="parTrans" cxnId="{A0620D5B-192C-42FC-AAF9-292C820F94E5}">
      <dgm:prSet custT="1"/>
      <dgm:spPr/>
      <dgm:t>
        <a:bodyPr/>
        <a:lstStyle/>
        <a:p>
          <a:endParaRPr lang="es-ES" sz="700"/>
        </a:p>
      </dgm:t>
    </dgm:pt>
    <dgm:pt modelId="{8115848A-B5F7-4E71-8C12-5059E286C3E3}" type="sibTrans" cxnId="{A0620D5B-192C-42FC-AAF9-292C820F94E5}">
      <dgm:prSet/>
      <dgm:spPr/>
      <dgm:t>
        <a:bodyPr/>
        <a:lstStyle/>
        <a:p>
          <a:endParaRPr lang="es-ES" sz="2400"/>
        </a:p>
      </dgm:t>
    </dgm:pt>
    <dgm:pt modelId="{E0824602-0EB4-4CFF-8110-BB3B860E1ED9}">
      <dgm:prSet custT="1"/>
      <dgm:spPr/>
      <dgm:t>
        <a:bodyPr/>
        <a:lstStyle/>
        <a:p>
          <a:r>
            <a:rPr lang="es-ES" sz="2000" dirty="0"/>
            <a:t>Centro de pensamiento y formación política, Consejo Nacional de la Reincorporación</a:t>
          </a:r>
        </a:p>
      </dgm:t>
    </dgm:pt>
    <dgm:pt modelId="{798FF491-CBD6-4BB1-9B6B-5A940F7AADF7}" type="parTrans" cxnId="{56FDA5A9-7105-4FA6-BDBD-F72FDCC913FD}">
      <dgm:prSet custT="1"/>
      <dgm:spPr/>
      <dgm:t>
        <a:bodyPr/>
        <a:lstStyle/>
        <a:p>
          <a:endParaRPr lang="es-ES" sz="700"/>
        </a:p>
      </dgm:t>
    </dgm:pt>
    <dgm:pt modelId="{10BC2231-56FE-445A-8C86-1A503F5E593F}" type="sibTrans" cxnId="{56FDA5A9-7105-4FA6-BDBD-F72FDCC913FD}">
      <dgm:prSet/>
      <dgm:spPr/>
      <dgm:t>
        <a:bodyPr/>
        <a:lstStyle/>
        <a:p>
          <a:endParaRPr lang="es-ES" sz="2400"/>
        </a:p>
      </dgm:t>
    </dgm:pt>
    <dgm:pt modelId="{12065FE8-1CB8-4FE6-952C-A1F07BEBCA68}">
      <dgm:prSet custT="1"/>
      <dgm:spPr/>
      <dgm:t>
        <a:bodyPr/>
        <a:lstStyle/>
        <a:p>
          <a:r>
            <a:rPr lang="es-ES" sz="2000" dirty="0"/>
            <a:t>Garantías: Renta básica, Asignación Única de Normalización , Seguridad Social, Programas Sociales </a:t>
          </a:r>
        </a:p>
      </dgm:t>
    </dgm:pt>
    <dgm:pt modelId="{CB5C8243-2A25-47AE-B8BB-3F6D283951F4}" type="parTrans" cxnId="{88660224-18FF-4176-A15B-6E1A4088CB9B}">
      <dgm:prSet custT="1"/>
      <dgm:spPr/>
      <dgm:t>
        <a:bodyPr/>
        <a:lstStyle/>
        <a:p>
          <a:endParaRPr lang="es-ES" sz="700"/>
        </a:p>
      </dgm:t>
    </dgm:pt>
    <dgm:pt modelId="{E32AEE97-F6FD-4C46-9E61-BE77CB5E10DF}" type="sibTrans" cxnId="{88660224-18FF-4176-A15B-6E1A4088CB9B}">
      <dgm:prSet/>
      <dgm:spPr/>
      <dgm:t>
        <a:bodyPr/>
        <a:lstStyle/>
        <a:p>
          <a:endParaRPr lang="es-ES" sz="2400"/>
        </a:p>
      </dgm:t>
    </dgm:pt>
    <dgm:pt modelId="{8B3AE3F2-CD70-4EDC-A7F6-61ED89F6AA22}" type="pres">
      <dgm:prSet presAssocID="{6A3C31BD-3573-418E-ADF9-4E855D3ABF40}" presName="Name0" presStyleCnt="0">
        <dgm:presLayoutVars>
          <dgm:chPref val="1"/>
          <dgm:dir/>
          <dgm:animOne val="branch"/>
          <dgm:animLvl val="lvl"/>
          <dgm:resizeHandles val="exact"/>
        </dgm:presLayoutVars>
      </dgm:prSet>
      <dgm:spPr/>
    </dgm:pt>
    <dgm:pt modelId="{7D588280-718B-483D-B3C1-6116138BB868}" type="pres">
      <dgm:prSet presAssocID="{B8EDC9A0-61F1-4C52-BE13-B205E1E876CC}" presName="root1" presStyleCnt="0"/>
      <dgm:spPr/>
    </dgm:pt>
    <dgm:pt modelId="{6F7D41B5-6464-4F4E-8F20-424B5CA6B71D}" type="pres">
      <dgm:prSet presAssocID="{B8EDC9A0-61F1-4C52-BE13-B205E1E876CC}" presName="LevelOneTextNode" presStyleLbl="node0" presStyleIdx="0" presStyleCnt="1" custScaleX="142733" custLinFactX="-54613" custLinFactNeighborX="-100000" custLinFactNeighborY="-1859">
        <dgm:presLayoutVars>
          <dgm:chPref val="3"/>
        </dgm:presLayoutVars>
      </dgm:prSet>
      <dgm:spPr/>
    </dgm:pt>
    <dgm:pt modelId="{9618739F-E3A4-4FDB-9486-0A7074A74FF6}" type="pres">
      <dgm:prSet presAssocID="{B8EDC9A0-61F1-4C52-BE13-B205E1E876CC}" presName="level2hierChild" presStyleCnt="0"/>
      <dgm:spPr/>
    </dgm:pt>
    <dgm:pt modelId="{4D223DCB-20A9-446E-BD32-E974DDB0FE3F}" type="pres">
      <dgm:prSet presAssocID="{A095109E-E0EC-47CF-8464-0A278CC93519}" presName="conn2-1" presStyleLbl="parChTrans1D2" presStyleIdx="0" presStyleCnt="2"/>
      <dgm:spPr/>
    </dgm:pt>
    <dgm:pt modelId="{8D0B14E7-E5E5-4BB5-AB3C-3EE93F2DF534}" type="pres">
      <dgm:prSet presAssocID="{A095109E-E0EC-47CF-8464-0A278CC93519}" presName="connTx" presStyleLbl="parChTrans1D2" presStyleIdx="0" presStyleCnt="2"/>
      <dgm:spPr/>
    </dgm:pt>
    <dgm:pt modelId="{13477E30-1E21-47FF-8684-D02551AB67D1}" type="pres">
      <dgm:prSet presAssocID="{5996FF2A-8CD8-4692-B51E-52478123FEE4}" presName="root2" presStyleCnt="0"/>
      <dgm:spPr/>
    </dgm:pt>
    <dgm:pt modelId="{D0FF8BD5-FA5A-497E-A3FE-66BF2F4E5F1B}" type="pres">
      <dgm:prSet presAssocID="{5996FF2A-8CD8-4692-B51E-52478123FEE4}" presName="LevelTwoTextNode" presStyleLbl="node2" presStyleIdx="0" presStyleCnt="2" custScaleX="136534" custScaleY="124145">
        <dgm:presLayoutVars>
          <dgm:chPref val="3"/>
        </dgm:presLayoutVars>
      </dgm:prSet>
      <dgm:spPr/>
    </dgm:pt>
    <dgm:pt modelId="{EEC79833-DDBB-4DD1-841B-4D09AA8A1C98}" type="pres">
      <dgm:prSet presAssocID="{5996FF2A-8CD8-4692-B51E-52478123FEE4}" presName="level3hierChild" presStyleCnt="0"/>
      <dgm:spPr/>
    </dgm:pt>
    <dgm:pt modelId="{A6C603C1-7C8C-4CC1-BAF3-F5D33819B450}" type="pres">
      <dgm:prSet presAssocID="{4F3F5FF8-7276-4494-BD60-03FAB028C287}" presName="conn2-1" presStyleLbl="parChTrans1D3" presStyleIdx="0" presStyleCnt="5"/>
      <dgm:spPr/>
    </dgm:pt>
    <dgm:pt modelId="{5513485A-97B4-48D2-AD2D-2D2C61CCDF63}" type="pres">
      <dgm:prSet presAssocID="{4F3F5FF8-7276-4494-BD60-03FAB028C287}" presName="connTx" presStyleLbl="parChTrans1D3" presStyleIdx="0" presStyleCnt="5"/>
      <dgm:spPr/>
    </dgm:pt>
    <dgm:pt modelId="{1063F391-7D31-4B02-A6E8-7F7F22ADD370}" type="pres">
      <dgm:prSet presAssocID="{0325AD71-A449-4281-B50B-CBF83389270B}" presName="root2" presStyleCnt="0"/>
      <dgm:spPr/>
    </dgm:pt>
    <dgm:pt modelId="{B0FF06BE-A3DD-418A-86F1-971CEFD8CFD0}" type="pres">
      <dgm:prSet presAssocID="{0325AD71-A449-4281-B50B-CBF83389270B}" presName="LevelTwoTextNode" presStyleLbl="node3" presStyleIdx="0" presStyleCnt="5" custScaleX="204826">
        <dgm:presLayoutVars>
          <dgm:chPref val="3"/>
        </dgm:presLayoutVars>
      </dgm:prSet>
      <dgm:spPr/>
    </dgm:pt>
    <dgm:pt modelId="{A39D4B5A-D5C6-4F1D-98F5-875C5792C614}" type="pres">
      <dgm:prSet presAssocID="{0325AD71-A449-4281-B50B-CBF83389270B}" presName="level3hierChild" presStyleCnt="0"/>
      <dgm:spPr/>
    </dgm:pt>
    <dgm:pt modelId="{2C4CC4AE-F347-4CC5-9DB2-678921DB8825}" type="pres">
      <dgm:prSet presAssocID="{C5039EE6-0FDB-4CAA-89B3-4EE8DA9ECACB}" presName="conn2-1" presStyleLbl="parChTrans1D3" presStyleIdx="1" presStyleCnt="5"/>
      <dgm:spPr/>
    </dgm:pt>
    <dgm:pt modelId="{3DF4708F-E3DE-47EC-86D1-D21876D43C06}" type="pres">
      <dgm:prSet presAssocID="{C5039EE6-0FDB-4CAA-89B3-4EE8DA9ECACB}" presName="connTx" presStyleLbl="parChTrans1D3" presStyleIdx="1" presStyleCnt="5"/>
      <dgm:spPr/>
    </dgm:pt>
    <dgm:pt modelId="{4EA83A3D-E042-4E87-8AAB-B609A2052D02}" type="pres">
      <dgm:prSet presAssocID="{45EF4A9E-675F-4473-869F-4B520F9CF238}" presName="root2" presStyleCnt="0"/>
      <dgm:spPr/>
    </dgm:pt>
    <dgm:pt modelId="{090F34B2-CF61-4258-A633-308AA0F86163}" type="pres">
      <dgm:prSet presAssocID="{45EF4A9E-675F-4473-869F-4B520F9CF238}" presName="LevelTwoTextNode" presStyleLbl="node3" presStyleIdx="1" presStyleCnt="5" custScaleX="201723">
        <dgm:presLayoutVars>
          <dgm:chPref val="3"/>
        </dgm:presLayoutVars>
      </dgm:prSet>
      <dgm:spPr/>
    </dgm:pt>
    <dgm:pt modelId="{27F694C7-4ECF-4668-9926-054634D4B98C}" type="pres">
      <dgm:prSet presAssocID="{45EF4A9E-675F-4473-869F-4B520F9CF238}" presName="level3hierChild" presStyleCnt="0"/>
      <dgm:spPr/>
    </dgm:pt>
    <dgm:pt modelId="{9A62559C-D0F1-4DD8-A7C1-E0DBC489737E}" type="pres">
      <dgm:prSet presAssocID="{57822143-196B-4283-9229-33CAC06845C6}" presName="conn2-1" presStyleLbl="parChTrans1D2" presStyleIdx="1" presStyleCnt="2"/>
      <dgm:spPr/>
    </dgm:pt>
    <dgm:pt modelId="{6434EDE7-5116-4EAA-8E4C-AE62CAC79396}" type="pres">
      <dgm:prSet presAssocID="{57822143-196B-4283-9229-33CAC06845C6}" presName="connTx" presStyleLbl="parChTrans1D2" presStyleIdx="1" presStyleCnt="2"/>
      <dgm:spPr/>
    </dgm:pt>
    <dgm:pt modelId="{FBD4BBD6-EBF2-4930-B49A-B087F77D8E81}" type="pres">
      <dgm:prSet presAssocID="{EE00153C-C0DE-492F-86AE-C0C3E099BFC9}" presName="root2" presStyleCnt="0"/>
      <dgm:spPr/>
    </dgm:pt>
    <dgm:pt modelId="{D94FE365-A195-4A0C-B310-8FFEFD5D7C9C}" type="pres">
      <dgm:prSet presAssocID="{EE00153C-C0DE-492F-86AE-C0C3E099BFC9}" presName="LevelTwoTextNode" presStyleLbl="node2" presStyleIdx="1" presStyleCnt="2" custScaleX="136534" custScaleY="210854">
        <dgm:presLayoutVars>
          <dgm:chPref val="3"/>
        </dgm:presLayoutVars>
      </dgm:prSet>
      <dgm:spPr/>
    </dgm:pt>
    <dgm:pt modelId="{EA7B6A4A-DDB8-43F8-81E8-A5411E350381}" type="pres">
      <dgm:prSet presAssocID="{EE00153C-C0DE-492F-86AE-C0C3E099BFC9}" presName="level3hierChild" presStyleCnt="0"/>
      <dgm:spPr/>
    </dgm:pt>
    <dgm:pt modelId="{565ACCC7-8811-4C9F-92D2-5BB8022CB8F5}" type="pres">
      <dgm:prSet presAssocID="{49815A45-AB5D-4C5F-AE53-BE946481A865}" presName="conn2-1" presStyleLbl="parChTrans1D3" presStyleIdx="2" presStyleCnt="5"/>
      <dgm:spPr/>
    </dgm:pt>
    <dgm:pt modelId="{89727D02-B38F-4D35-B0E8-8A1D9DA3A06D}" type="pres">
      <dgm:prSet presAssocID="{49815A45-AB5D-4C5F-AE53-BE946481A865}" presName="connTx" presStyleLbl="parChTrans1D3" presStyleIdx="2" presStyleCnt="5"/>
      <dgm:spPr/>
    </dgm:pt>
    <dgm:pt modelId="{0E1FBCF2-46AD-4436-AA4C-B96950FF8D69}" type="pres">
      <dgm:prSet presAssocID="{3D62D7F2-8527-4223-BC50-B4378E91D82A}" presName="root2" presStyleCnt="0"/>
      <dgm:spPr/>
    </dgm:pt>
    <dgm:pt modelId="{21D1AE5A-B8C1-4A3A-9339-E37710F6C33A}" type="pres">
      <dgm:prSet presAssocID="{3D62D7F2-8527-4223-BC50-B4378E91D82A}" presName="LevelTwoTextNode" presStyleLbl="node3" presStyleIdx="2" presStyleCnt="5" custScaleX="209822">
        <dgm:presLayoutVars>
          <dgm:chPref val="3"/>
        </dgm:presLayoutVars>
      </dgm:prSet>
      <dgm:spPr/>
    </dgm:pt>
    <dgm:pt modelId="{B47DA345-9189-4F41-A406-6DE6AF18A341}" type="pres">
      <dgm:prSet presAssocID="{3D62D7F2-8527-4223-BC50-B4378E91D82A}" presName="level3hierChild" presStyleCnt="0"/>
      <dgm:spPr/>
    </dgm:pt>
    <dgm:pt modelId="{4776BA81-CD4D-473B-9C18-B3B9DDAEDB42}" type="pres">
      <dgm:prSet presAssocID="{798FF491-CBD6-4BB1-9B6B-5A940F7AADF7}" presName="conn2-1" presStyleLbl="parChTrans1D3" presStyleIdx="3" presStyleCnt="5"/>
      <dgm:spPr/>
    </dgm:pt>
    <dgm:pt modelId="{7FA8A54B-9421-4000-8FE7-0297478D8163}" type="pres">
      <dgm:prSet presAssocID="{798FF491-CBD6-4BB1-9B6B-5A940F7AADF7}" presName="connTx" presStyleLbl="parChTrans1D3" presStyleIdx="3" presStyleCnt="5"/>
      <dgm:spPr/>
    </dgm:pt>
    <dgm:pt modelId="{40D56B35-92A2-4F81-BA1E-92B0DFAE2468}" type="pres">
      <dgm:prSet presAssocID="{E0824602-0EB4-4CFF-8110-BB3B860E1ED9}" presName="root2" presStyleCnt="0"/>
      <dgm:spPr/>
    </dgm:pt>
    <dgm:pt modelId="{CE2C6A31-9749-4006-82BC-3E3B74CE7E83}" type="pres">
      <dgm:prSet presAssocID="{E0824602-0EB4-4CFF-8110-BB3B860E1ED9}" presName="LevelTwoTextNode" presStyleLbl="node3" presStyleIdx="3" presStyleCnt="5" custScaleX="212714">
        <dgm:presLayoutVars>
          <dgm:chPref val="3"/>
        </dgm:presLayoutVars>
      </dgm:prSet>
      <dgm:spPr/>
    </dgm:pt>
    <dgm:pt modelId="{3A5B6E96-9806-48BC-86A3-86BC04B6453F}" type="pres">
      <dgm:prSet presAssocID="{E0824602-0EB4-4CFF-8110-BB3B860E1ED9}" presName="level3hierChild" presStyleCnt="0"/>
      <dgm:spPr/>
    </dgm:pt>
    <dgm:pt modelId="{C3A3FCE6-0EE6-4604-8D96-A4E3D4F6E989}" type="pres">
      <dgm:prSet presAssocID="{CB5C8243-2A25-47AE-B8BB-3F6D283951F4}" presName="conn2-1" presStyleLbl="parChTrans1D3" presStyleIdx="4" presStyleCnt="5"/>
      <dgm:spPr/>
    </dgm:pt>
    <dgm:pt modelId="{5C41EE67-9123-4ADC-BAA6-2BB9F6852419}" type="pres">
      <dgm:prSet presAssocID="{CB5C8243-2A25-47AE-B8BB-3F6D283951F4}" presName="connTx" presStyleLbl="parChTrans1D3" presStyleIdx="4" presStyleCnt="5"/>
      <dgm:spPr/>
    </dgm:pt>
    <dgm:pt modelId="{AE7A4021-9B93-4D95-8BFC-DD5D2456BF20}" type="pres">
      <dgm:prSet presAssocID="{12065FE8-1CB8-4FE6-952C-A1F07BEBCA68}" presName="root2" presStyleCnt="0"/>
      <dgm:spPr/>
    </dgm:pt>
    <dgm:pt modelId="{FA314616-92F0-4367-A2B6-48BB8A80A7C4}" type="pres">
      <dgm:prSet presAssocID="{12065FE8-1CB8-4FE6-952C-A1F07BEBCA68}" presName="LevelTwoTextNode" presStyleLbl="node3" presStyleIdx="4" presStyleCnt="5" custScaleX="212515">
        <dgm:presLayoutVars>
          <dgm:chPref val="3"/>
        </dgm:presLayoutVars>
      </dgm:prSet>
      <dgm:spPr/>
    </dgm:pt>
    <dgm:pt modelId="{4402DCB9-1FE3-49E4-96B6-5F7D07E784C3}" type="pres">
      <dgm:prSet presAssocID="{12065FE8-1CB8-4FE6-952C-A1F07BEBCA68}" presName="level3hierChild" presStyleCnt="0"/>
      <dgm:spPr/>
    </dgm:pt>
  </dgm:ptLst>
  <dgm:cxnLst>
    <dgm:cxn modelId="{56FDA5A9-7105-4FA6-BDBD-F72FDCC913FD}" srcId="{EE00153C-C0DE-492F-86AE-C0C3E099BFC9}" destId="{E0824602-0EB4-4CFF-8110-BB3B860E1ED9}" srcOrd="1" destOrd="0" parTransId="{798FF491-CBD6-4BB1-9B6B-5A940F7AADF7}" sibTransId="{10BC2231-56FE-445A-8C86-1A503F5E593F}"/>
    <dgm:cxn modelId="{887F2581-9A32-4168-8D7B-394DC9A1096E}" srcId="{B8EDC9A0-61F1-4C52-BE13-B205E1E876CC}" destId="{5996FF2A-8CD8-4692-B51E-52478123FEE4}" srcOrd="0" destOrd="0" parTransId="{A095109E-E0EC-47CF-8464-0A278CC93519}" sibTransId="{FA858533-4A8F-4074-BBF2-98FA4E2F11E2}"/>
    <dgm:cxn modelId="{A41F810A-592E-43C3-B4B3-55D172B7DF0C}" srcId="{B8EDC9A0-61F1-4C52-BE13-B205E1E876CC}" destId="{EE00153C-C0DE-492F-86AE-C0C3E099BFC9}" srcOrd="1" destOrd="0" parTransId="{57822143-196B-4283-9229-33CAC06845C6}" sibTransId="{70152BEC-08BB-414A-A417-F00F8A64041C}"/>
    <dgm:cxn modelId="{5E150CA8-39A4-4CC7-84A4-4E180D2766A4}" srcId="{5996FF2A-8CD8-4692-B51E-52478123FEE4}" destId="{45EF4A9E-675F-4473-869F-4B520F9CF238}" srcOrd="1" destOrd="0" parTransId="{C5039EE6-0FDB-4CAA-89B3-4EE8DA9ECACB}" sibTransId="{6ADC8EA6-B72B-420A-898D-D889B1D4B0F9}"/>
    <dgm:cxn modelId="{3AEC22EB-AED1-4607-8C89-056E127CD8FB}" srcId="{6A3C31BD-3573-418E-ADF9-4E855D3ABF40}" destId="{B8EDC9A0-61F1-4C52-BE13-B205E1E876CC}" srcOrd="0" destOrd="0" parTransId="{9B3CC938-8E08-40E5-936C-29DF67A69CD0}" sibTransId="{53DAB468-F36B-4A69-80DA-43D40B487164}"/>
    <dgm:cxn modelId="{111AF893-20FB-4CA8-922A-D1A84ADD7CC9}" type="presOf" srcId="{CB5C8243-2A25-47AE-B8BB-3F6D283951F4}" destId="{5C41EE67-9123-4ADC-BAA6-2BB9F6852419}" srcOrd="1" destOrd="0" presId="urn:microsoft.com/office/officeart/2008/layout/HorizontalMultiLevelHierarchy"/>
    <dgm:cxn modelId="{8AD34C10-2A85-4AB9-84B1-56ED2D341147}" type="presOf" srcId="{12065FE8-1CB8-4FE6-952C-A1F07BEBCA68}" destId="{FA314616-92F0-4367-A2B6-48BB8A80A7C4}" srcOrd="0" destOrd="0" presId="urn:microsoft.com/office/officeart/2008/layout/HorizontalMultiLevelHierarchy"/>
    <dgm:cxn modelId="{A3ACAF06-90E9-4AF0-984E-839830FE5502}" type="presOf" srcId="{C5039EE6-0FDB-4CAA-89B3-4EE8DA9ECACB}" destId="{2C4CC4AE-F347-4CC5-9DB2-678921DB8825}" srcOrd="0" destOrd="0" presId="urn:microsoft.com/office/officeart/2008/layout/HorizontalMultiLevelHierarchy"/>
    <dgm:cxn modelId="{CDEDDDCF-B3B4-4FD5-AABF-427DF4C779A1}" type="presOf" srcId="{57822143-196B-4283-9229-33CAC06845C6}" destId="{9A62559C-D0F1-4DD8-A7C1-E0DBC489737E}" srcOrd="0" destOrd="0" presId="urn:microsoft.com/office/officeart/2008/layout/HorizontalMultiLevelHierarchy"/>
    <dgm:cxn modelId="{E472188A-8C93-4103-8124-707A28A927DE}" type="presOf" srcId="{49815A45-AB5D-4C5F-AE53-BE946481A865}" destId="{565ACCC7-8811-4C9F-92D2-5BB8022CB8F5}" srcOrd="0" destOrd="0" presId="urn:microsoft.com/office/officeart/2008/layout/HorizontalMultiLevelHierarchy"/>
    <dgm:cxn modelId="{A214EA08-F006-4C8E-80A1-2301C7B6AF43}" type="presOf" srcId="{5996FF2A-8CD8-4692-B51E-52478123FEE4}" destId="{D0FF8BD5-FA5A-497E-A3FE-66BF2F4E5F1B}" srcOrd="0" destOrd="0" presId="urn:microsoft.com/office/officeart/2008/layout/HorizontalMultiLevelHierarchy"/>
    <dgm:cxn modelId="{FD7B4BB5-D0FF-478B-B661-48DFE23F94C2}" type="presOf" srcId="{798FF491-CBD6-4BB1-9B6B-5A940F7AADF7}" destId="{4776BA81-CD4D-473B-9C18-B3B9DDAEDB42}" srcOrd="0" destOrd="0" presId="urn:microsoft.com/office/officeart/2008/layout/HorizontalMultiLevelHierarchy"/>
    <dgm:cxn modelId="{7FDB3341-06BC-446B-BA4A-E258CC4E6BCF}" type="presOf" srcId="{CB5C8243-2A25-47AE-B8BB-3F6D283951F4}" destId="{C3A3FCE6-0EE6-4604-8D96-A4E3D4F6E989}" srcOrd="0" destOrd="0" presId="urn:microsoft.com/office/officeart/2008/layout/HorizontalMultiLevelHierarchy"/>
    <dgm:cxn modelId="{B894EE6E-4274-4238-AF23-5DC1E3AD269D}" type="presOf" srcId="{C5039EE6-0FDB-4CAA-89B3-4EE8DA9ECACB}" destId="{3DF4708F-E3DE-47EC-86D1-D21876D43C06}" srcOrd="1" destOrd="0" presId="urn:microsoft.com/office/officeart/2008/layout/HorizontalMultiLevelHierarchy"/>
    <dgm:cxn modelId="{D2338B34-3A1A-4CCC-AB64-606C56EFD001}" type="presOf" srcId="{3D62D7F2-8527-4223-BC50-B4378E91D82A}" destId="{21D1AE5A-B8C1-4A3A-9339-E37710F6C33A}" srcOrd="0" destOrd="0" presId="urn:microsoft.com/office/officeart/2008/layout/HorizontalMultiLevelHierarchy"/>
    <dgm:cxn modelId="{CF6A373F-C5AC-494E-8819-F5F1A538EF42}" type="presOf" srcId="{798FF491-CBD6-4BB1-9B6B-5A940F7AADF7}" destId="{7FA8A54B-9421-4000-8FE7-0297478D8163}" srcOrd="1" destOrd="0" presId="urn:microsoft.com/office/officeart/2008/layout/HorizontalMultiLevelHierarchy"/>
    <dgm:cxn modelId="{982B0F41-751C-4AFA-BC8D-BF36417BA8B3}" type="presOf" srcId="{45EF4A9E-675F-4473-869F-4B520F9CF238}" destId="{090F34B2-CF61-4258-A633-308AA0F86163}" srcOrd="0" destOrd="0" presId="urn:microsoft.com/office/officeart/2008/layout/HorizontalMultiLevelHierarchy"/>
    <dgm:cxn modelId="{15F45493-7EC5-4C43-A726-ED728DB1650C}" type="presOf" srcId="{EE00153C-C0DE-492F-86AE-C0C3E099BFC9}" destId="{D94FE365-A195-4A0C-B310-8FFEFD5D7C9C}" srcOrd="0" destOrd="0" presId="urn:microsoft.com/office/officeart/2008/layout/HorizontalMultiLevelHierarchy"/>
    <dgm:cxn modelId="{7CE81C80-7C63-4339-9849-64BCE4035C36}" type="presOf" srcId="{A095109E-E0EC-47CF-8464-0A278CC93519}" destId="{8D0B14E7-E5E5-4BB5-AB3C-3EE93F2DF534}" srcOrd="1" destOrd="0" presId="urn:microsoft.com/office/officeart/2008/layout/HorizontalMultiLevelHierarchy"/>
    <dgm:cxn modelId="{B07E3F25-E706-47CF-8657-0F9239F1F50E}" type="presOf" srcId="{49815A45-AB5D-4C5F-AE53-BE946481A865}" destId="{89727D02-B38F-4D35-B0E8-8A1D9DA3A06D}" srcOrd="1" destOrd="0" presId="urn:microsoft.com/office/officeart/2008/layout/HorizontalMultiLevelHierarchy"/>
    <dgm:cxn modelId="{45143FDD-8F2B-40BD-B23E-CEA12A6371D4}" srcId="{5996FF2A-8CD8-4692-B51E-52478123FEE4}" destId="{0325AD71-A449-4281-B50B-CBF83389270B}" srcOrd="0" destOrd="0" parTransId="{4F3F5FF8-7276-4494-BD60-03FAB028C287}" sibTransId="{E6784054-FFAA-48F7-94F4-78ED63187AA9}"/>
    <dgm:cxn modelId="{3704B2EB-4CAB-4E02-817C-A0E9C4B3E0F3}" type="presOf" srcId="{57822143-196B-4283-9229-33CAC06845C6}" destId="{6434EDE7-5116-4EAA-8E4C-AE62CAC79396}" srcOrd="1" destOrd="0" presId="urn:microsoft.com/office/officeart/2008/layout/HorizontalMultiLevelHierarchy"/>
    <dgm:cxn modelId="{E3E94954-9EFB-4C76-977C-B44FBAC2E5EE}" type="presOf" srcId="{4F3F5FF8-7276-4494-BD60-03FAB028C287}" destId="{A6C603C1-7C8C-4CC1-BAF3-F5D33819B450}" srcOrd="0" destOrd="0" presId="urn:microsoft.com/office/officeart/2008/layout/HorizontalMultiLevelHierarchy"/>
    <dgm:cxn modelId="{88660224-18FF-4176-A15B-6E1A4088CB9B}" srcId="{EE00153C-C0DE-492F-86AE-C0C3E099BFC9}" destId="{12065FE8-1CB8-4FE6-952C-A1F07BEBCA68}" srcOrd="2" destOrd="0" parTransId="{CB5C8243-2A25-47AE-B8BB-3F6D283951F4}" sibTransId="{E32AEE97-F6FD-4C46-9E61-BE77CB5E10DF}"/>
    <dgm:cxn modelId="{EA55A228-3E6D-4DBA-AD72-01B048C0D355}" type="presOf" srcId="{A095109E-E0EC-47CF-8464-0A278CC93519}" destId="{4D223DCB-20A9-446E-BD32-E974DDB0FE3F}" srcOrd="0" destOrd="0" presId="urn:microsoft.com/office/officeart/2008/layout/HorizontalMultiLevelHierarchy"/>
    <dgm:cxn modelId="{F345417E-EA61-4967-B985-659AE39C072E}" type="presOf" srcId="{E0824602-0EB4-4CFF-8110-BB3B860E1ED9}" destId="{CE2C6A31-9749-4006-82BC-3E3B74CE7E83}" srcOrd="0" destOrd="0" presId="urn:microsoft.com/office/officeart/2008/layout/HorizontalMultiLevelHierarchy"/>
    <dgm:cxn modelId="{A0620D5B-192C-42FC-AAF9-292C820F94E5}" srcId="{EE00153C-C0DE-492F-86AE-C0C3E099BFC9}" destId="{3D62D7F2-8527-4223-BC50-B4378E91D82A}" srcOrd="0" destOrd="0" parTransId="{49815A45-AB5D-4C5F-AE53-BE946481A865}" sibTransId="{8115848A-B5F7-4E71-8C12-5059E286C3E3}"/>
    <dgm:cxn modelId="{FF7783EF-3ED0-4F68-B54D-5582A3F613CD}" type="presOf" srcId="{6A3C31BD-3573-418E-ADF9-4E855D3ABF40}" destId="{8B3AE3F2-CD70-4EDC-A7F6-61ED89F6AA22}" srcOrd="0" destOrd="0" presId="urn:microsoft.com/office/officeart/2008/layout/HorizontalMultiLevelHierarchy"/>
    <dgm:cxn modelId="{21723C06-FC5B-4ECE-AB9F-F808AC5EB60E}" type="presOf" srcId="{4F3F5FF8-7276-4494-BD60-03FAB028C287}" destId="{5513485A-97B4-48D2-AD2D-2D2C61CCDF63}" srcOrd="1" destOrd="0" presId="urn:microsoft.com/office/officeart/2008/layout/HorizontalMultiLevelHierarchy"/>
    <dgm:cxn modelId="{4B925C96-F393-4150-8CE7-4169BFFFA879}" type="presOf" srcId="{B8EDC9A0-61F1-4C52-BE13-B205E1E876CC}" destId="{6F7D41B5-6464-4F4E-8F20-424B5CA6B71D}" srcOrd="0" destOrd="0" presId="urn:microsoft.com/office/officeart/2008/layout/HorizontalMultiLevelHierarchy"/>
    <dgm:cxn modelId="{ECFF361D-D4AB-4D7C-A06E-1DB4A25B69DB}" type="presOf" srcId="{0325AD71-A449-4281-B50B-CBF83389270B}" destId="{B0FF06BE-A3DD-418A-86F1-971CEFD8CFD0}" srcOrd="0" destOrd="0" presId="urn:microsoft.com/office/officeart/2008/layout/HorizontalMultiLevelHierarchy"/>
    <dgm:cxn modelId="{800823E3-E700-4632-8F22-B572B35AEFCD}" type="presParOf" srcId="{8B3AE3F2-CD70-4EDC-A7F6-61ED89F6AA22}" destId="{7D588280-718B-483D-B3C1-6116138BB868}" srcOrd="0" destOrd="0" presId="urn:microsoft.com/office/officeart/2008/layout/HorizontalMultiLevelHierarchy"/>
    <dgm:cxn modelId="{3E4454F3-2C5F-4874-8F36-C35655ECD561}" type="presParOf" srcId="{7D588280-718B-483D-B3C1-6116138BB868}" destId="{6F7D41B5-6464-4F4E-8F20-424B5CA6B71D}" srcOrd="0" destOrd="0" presId="urn:microsoft.com/office/officeart/2008/layout/HorizontalMultiLevelHierarchy"/>
    <dgm:cxn modelId="{042A268F-63DA-423D-BA89-84F699BD6839}" type="presParOf" srcId="{7D588280-718B-483D-B3C1-6116138BB868}" destId="{9618739F-E3A4-4FDB-9486-0A7074A74FF6}" srcOrd="1" destOrd="0" presId="urn:microsoft.com/office/officeart/2008/layout/HorizontalMultiLevelHierarchy"/>
    <dgm:cxn modelId="{2A804AEA-4D0F-431F-B739-7CAFEE92210F}" type="presParOf" srcId="{9618739F-E3A4-4FDB-9486-0A7074A74FF6}" destId="{4D223DCB-20A9-446E-BD32-E974DDB0FE3F}" srcOrd="0" destOrd="0" presId="urn:microsoft.com/office/officeart/2008/layout/HorizontalMultiLevelHierarchy"/>
    <dgm:cxn modelId="{A4403D38-2001-4572-8572-19B5F8DFE5C4}" type="presParOf" srcId="{4D223DCB-20A9-446E-BD32-E974DDB0FE3F}" destId="{8D0B14E7-E5E5-4BB5-AB3C-3EE93F2DF534}" srcOrd="0" destOrd="0" presId="urn:microsoft.com/office/officeart/2008/layout/HorizontalMultiLevelHierarchy"/>
    <dgm:cxn modelId="{6B74C599-BEB5-4A28-AEEC-5AE44CE87D6C}" type="presParOf" srcId="{9618739F-E3A4-4FDB-9486-0A7074A74FF6}" destId="{13477E30-1E21-47FF-8684-D02551AB67D1}" srcOrd="1" destOrd="0" presId="urn:microsoft.com/office/officeart/2008/layout/HorizontalMultiLevelHierarchy"/>
    <dgm:cxn modelId="{BDD264B2-D58B-41AB-B173-018C62F321A2}" type="presParOf" srcId="{13477E30-1E21-47FF-8684-D02551AB67D1}" destId="{D0FF8BD5-FA5A-497E-A3FE-66BF2F4E5F1B}" srcOrd="0" destOrd="0" presId="urn:microsoft.com/office/officeart/2008/layout/HorizontalMultiLevelHierarchy"/>
    <dgm:cxn modelId="{D7D59874-2508-4AD5-A380-ED10E162E99F}" type="presParOf" srcId="{13477E30-1E21-47FF-8684-D02551AB67D1}" destId="{EEC79833-DDBB-4DD1-841B-4D09AA8A1C98}" srcOrd="1" destOrd="0" presId="urn:microsoft.com/office/officeart/2008/layout/HorizontalMultiLevelHierarchy"/>
    <dgm:cxn modelId="{911051E8-18BA-4C09-9520-B6296F98D28B}" type="presParOf" srcId="{EEC79833-DDBB-4DD1-841B-4D09AA8A1C98}" destId="{A6C603C1-7C8C-4CC1-BAF3-F5D33819B450}" srcOrd="0" destOrd="0" presId="urn:microsoft.com/office/officeart/2008/layout/HorizontalMultiLevelHierarchy"/>
    <dgm:cxn modelId="{997A4C51-A000-4AC9-9A22-FFB5191343AD}" type="presParOf" srcId="{A6C603C1-7C8C-4CC1-BAF3-F5D33819B450}" destId="{5513485A-97B4-48D2-AD2D-2D2C61CCDF63}" srcOrd="0" destOrd="0" presId="urn:microsoft.com/office/officeart/2008/layout/HorizontalMultiLevelHierarchy"/>
    <dgm:cxn modelId="{E0AFB00C-D609-4E95-9C4F-9511B69E437C}" type="presParOf" srcId="{EEC79833-DDBB-4DD1-841B-4D09AA8A1C98}" destId="{1063F391-7D31-4B02-A6E8-7F7F22ADD370}" srcOrd="1" destOrd="0" presId="urn:microsoft.com/office/officeart/2008/layout/HorizontalMultiLevelHierarchy"/>
    <dgm:cxn modelId="{FE14E807-B4AE-4039-B3C6-023C3165AC0B}" type="presParOf" srcId="{1063F391-7D31-4B02-A6E8-7F7F22ADD370}" destId="{B0FF06BE-A3DD-418A-86F1-971CEFD8CFD0}" srcOrd="0" destOrd="0" presId="urn:microsoft.com/office/officeart/2008/layout/HorizontalMultiLevelHierarchy"/>
    <dgm:cxn modelId="{491007DD-106A-4551-A8FD-270DFDA37129}" type="presParOf" srcId="{1063F391-7D31-4B02-A6E8-7F7F22ADD370}" destId="{A39D4B5A-D5C6-4F1D-98F5-875C5792C614}" srcOrd="1" destOrd="0" presId="urn:microsoft.com/office/officeart/2008/layout/HorizontalMultiLevelHierarchy"/>
    <dgm:cxn modelId="{C0ABB407-E863-4CB4-A902-8F75B2409CFE}" type="presParOf" srcId="{EEC79833-DDBB-4DD1-841B-4D09AA8A1C98}" destId="{2C4CC4AE-F347-4CC5-9DB2-678921DB8825}" srcOrd="2" destOrd="0" presId="urn:microsoft.com/office/officeart/2008/layout/HorizontalMultiLevelHierarchy"/>
    <dgm:cxn modelId="{674B3461-8AA8-4150-A958-518EF3AE3D18}" type="presParOf" srcId="{2C4CC4AE-F347-4CC5-9DB2-678921DB8825}" destId="{3DF4708F-E3DE-47EC-86D1-D21876D43C06}" srcOrd="0" destOrd="0" presId="urn:microsoft.com/office/officeart/2008/layout/HorizontalMultiLevelHierarchy"/>
    <dgm:cxn modelId="{E0D3AC44-CAE8-4AD8-AD61-C2B7A314C6F0}" type="presParOf" srcId="{EEC79833-DDBB-4DD1-841B-4D09AA8A1C98}" destId="{4EA83A3D-E042-4E87-8AAB-B609A2052D02}" srcOrd="3" destOrd="0" presId="urn:microsoft.com/office/officeart/2008/layout/HorizontalMultiLevelHierarchy"/>
    <dgm:cxn modelId="{F577329A-4087-40E0-BFFA-6FC787BAE3B5}" type="presParOf" srcId="{4EA83A3D-E042-4E87-8AAB-B609A2052D02}" destId="{090F34B2-CF61-4258-A633-308AA0F86163}" srcOrd="0" destOrd="0" presId="urn:microsoft.com/office/officeart/2008/layout/HorizontalMultiLevelHierarchy"/>
    <dgm:cxn modelId="{601BEFF5-C92B-400A-A66E-95E46B321B15}" type="presParOf" srcId="{4EA83A3D-E042-4E87-8AAB-B609A2052D02}" destId="{27F694C7-4ECF-4668-9926-054634D4B98C}" srcOrd="1" destOrd="0" presId="urn:microsoft.com/office/officeart/2008/layout/HorizontalMultiLevelHierarchy"/>
    <dgm:cxn modelId="{53E85074-0CE2-4E51-A492-01CFDC033939}" type="presParOf" srcId="{9618739F-E3A4-4FDB-9486-0A7074A74FF6}" destId="{9A62559C-D0F1-4DD8-A7C1-E0DBC489737E}" srcOrd="2" destOrd="0" presId="urn:microsoft.com/office/officeart/2008/layout/HorizontalMultiLevelHierarchy"/>
    <dgm:cxn modelId="{D4EAC1F1-8B10-4F7C-9089-0B8C7CB6FD12}" type="presParOf" srcId="{9A62559C-D0F1-4DD8-A7C1-E0DBC489737E}" destId="{6434EDE7-5116-4EAA-8E4C-AE62CAC79396}" srcOrd="0" destOrd="0" presId="urn:microsoft.com/office/officeart/2008/layout/HorizontalMultiLevelHierarchy"/>
    <dgm:cxn modelId="{175E3319-4186-4047-8CFD-6CE086D46AE0}" type="presParOf" srcId="{9618739F-E3A4-4FDB-9486-0A7074A74FF6}" destId="{FBD4BBD6-EBF2-4930-B49A-B087F77D8E81}" srcOrd="3" destOrd="0" presId="urn:microsoft.com/office/officeart/2008/layout/HorizontalMultiLevelHierarchy"/>
    <dgm:cxn modelId="{3309B8EB-56D4-429B-8545-03103F79A29B}" type="presParOf" srcId="{FBD4BBD6-EBF2-4930-B49A-B087F77D8E81}" destId="{D94FE365-A195-4A0C-B310-8FFEFD5D7C9C}" srcOrd="0" destOrd="0" presId="urn:microsoft.com/office/officeart/2008/layout/HorizontalMultiLevelHierarchy"/>
    <dgm:cxn modelId="{E61AEF74-34DC-40EE-A4B9-F221AABC7888}" type="presParOf" srcId="{FBD4BBD6-EBF2-4930-B49A-B087F77D8E81}" destId="{EA7B6A4A-DDB8-43F8-81E8-A5411E350381}" srcOrd="1" destOrd="0" presId="urn:microsoft.com/office/officeart/2008/layout/HorizontalMultiLevelHierarchy"/>
    <dgm:cxn modelId="{78AFC080-2272-4ECE-ABD9-6B422FE93440}" type="presParOf" srcId="{EA7B6A4A-DDB8-43F8-81E8-A5411E350381}" destId="{565ACCC7-8811-4C9F-92D2-5BB8022CB8F5}" srcOrd="0" destOrd="0" presId="urn:microsoft.com/office/officeart/2008/layout/HorizontalMultiLevelHierarchy"/>
    <dgm:cxn modelId="{CD09F3CE-4A5F-4B78-92D1-1B443F99E231}" type="presParOf" srcId="{565ACCC7-8811-4C9F-92D2-5BB8022CB8F5}" destId="{89727D02-B38F-4D35-B0E8-8A1D9DA3A06D}" srcOrd="0" destOrd="0" presId="urn:microsoft.com/office/officeart/2008/layout/HorizontalMultiLevelHierarchy"/>
    <dgm:cxn modelId="{EAA91B85-F1FB-4365-BABF-683E27EDC7E3}" type="presParOf" srcId="{EA7B6A4A-DDB8-43F8-81E8-A5411E350381}" destId="{0E1FBCF2-46AD-4436-AA4C-B96950FF8D69}" srcOrd="1" destOrd="0" presId="urn:microsoft.com/office/officeart/2008/layout/HorizontalMultiLevelHierarchy"/>
    <dgm:cxn modelId="{D4BE926A-FB65-456F-AF6C-F0C88BC6C1FD}" type="presParOf" srcId="{0E1FBCF2-46AD-4436-AA4C-B96950FF8D69}" destId="{21D1AE5A-B8C1-4A3A-9339-E37710F6C33A}" srcOrd="0" destOrd="0" presId="urn:microsoft.com/office/officeart/2008/layout/HorizontalMultiLevelHierarchy"/>
    <dgm:cxn modelId="{5A770140-1BB5-4B7C-BFFB-44E934B12242}" type="presParOf" srcId="{0E1FBCF2-46AD-4436-AA4C-B96950FF8D69}" destId="{B47DA345-9189-4F41-A406-6DE6AF18A341}" srcOrd="1" destOrd="0" presId="urn:microsoft.com/office/officeart/2008/layout/HorizontalMultiLevelHierarchy"/>
    <dgm:cxn modelId="{062A3F26-D1CF-4E0E-8456-182200EBCD81}" type="presParOf" srcId="{EA7B6A4A-DDB8-43F8-81E8-A5411E350381}" destId="{4776BA81-CD4D-473B-9C18-B3B9DDAEDB42}" srcOrd="2" destOrd="0" presId="urn:microsoft.com/office/officeart/2008/layout/HorizontalMultiLevelHierarchy"/>
    <dgm:cxn modelId="{60DC23BC-10C4-4FD9-95C6-AEC82AB96C53}" type="presParOf" srcId="{4776BA81-CD4D-473B-9C18-B3B9DDAEDB42}" destId="{7FA8A54B-9421-4000-8FE7-0297478D8163}" srcOrd="0" destOrd="0" presId="urn:microsoft.com/office/officeart/2008/layout/HorizontalMultiLevelHierarchy"/>
    <dgm:cxn modelId="{416F0256-8036-4A78-BCD5-00F611FD2372}" type="presParOf" srcId="{EA7B6A4A-DDB8-43F8-81E8-A5411E350381}" destId="{40D56B35-92A2-4F81-BA1E-92B0DFAE2468}" srcOrd="3" destOrd="0" presId="urn:microsoft.com/office/officeart/2008/layout/HorizontalMultiLevelHierarchy"/>
    <dgm:cxn modelId="{B2ECD844-CDA2-4D4D-88D9-15A9D8C45E8B}" type="presParOf" srcId="{40D56B35-92A2-4F81-BA1E-92B0DFAE2468}" destId="{CE2C6A31-9749-4006-82BC-3E3B74CE7E83}" srcOrd="0" destOrd="0" presId="urn:microsoft.com/office/officeart/2008/layout/HorizontalMultiLevelHierarchy"/>
    <dgm:cxn modelId="{E873DA9F-5235-4D82-8727-B9FA945A04D9}" type="presParOf" srcId="{40D56B35-92A2-4F81-BA1E-92B0DFAE2468}" destId="{3A5B6E96-9806-48BC-86A3-86BC04B6453F}" srcOrd="1" destOrd="0" presId="urn:microsoft.com/office/officeart/2008/layout/HorizontalMultiLevelHierarchy"/>
    <dgm:cxn modelId="{272A3A93-00AA-4F5F-B6C4-4DB1385E7A29}" type="presParOf" srcId="{EA7B6A4A-DDB8-43F8-81E8-A5411E350381}" destId="{C3A3FCE6-0EE6-4604-8D96-A4E3D4F6E989}" srcOrd="4" destOrd="0" presId="urn:microsoft.com/office/officeart/2008/layout/HorizontalMultiLevelHierarchy"/>
    <dgm:cxn modelId="{820E5997-2A20-40D3-BCE3-CD75B9F734A5}" type="presParOf" srcId="{C3A3FCE6-0EE6-4604-8D96-A4E3D4F6E989}" destId="{5C41EE67-9123-4ADC-BAA6-2BB9F6852419}" srcOrd="0" destOrd="0" presId="urn:microsoft.com/office/officeart/2008/layout/HorizontalMultiLevelHierarchy"/>
    <dgm:cxn modelId="{D12DE4ED-B3DC-4E1D-8930-64A2A48E6B64}" type="presParOf" srcId="{EA7B6A4A-DDB8-43F8-81E8-A5411E350381}" destId="{AE7A4021-9B93-4D95-8BFC-DD5D2456BF20}" srcOrd="5" destOrd="0" presId="urn:microsoft.com/office/officeart/2008/layout/HorizontalMultiLevelHierarchy"/>
    <dgm:cxn modelId="{91FC6CFA-AE88-4B75-AA4E-B9AADC3D249B}" type="presParOf" srcId="{AE7A4021-9B93-4D95-8BFC-DD5D2456BF20}" destId="{FA314616-92F0-4367-A2B6-48BB8A80A7C4}" srcOrd="0" destOrd="0" presId="urn:microsoft.com/office/officeart/2008/layout/HorizontalMultiLevelHierarchy"/>
    <dgm:cxn modelId="{054D02B5-5804-4AC6-985D-C44DD9C08711}" type="presParOf" srcId="{AE7A4021-9B93-4D95-8BFC-DD5D2456BF20}" destId="{4402DCB9-1FE3-49E4-96B6-5F7D07E784C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3FA17A4-77D4-4EA6-B568-BB0150CC4A9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E8B52EF1-A684-4EDE-B800-2A36DF425ECB}">
      <dgm:prSet phldrT="[Texto]"/>
      <dgm:spPr/>
      <dgm:t>
        <a:bodyPr/>
        <a:lstStyle/>
        <a:p>
          <a:r>
            <a:rPr lang="es-ES" dirty="0"/>
            <a:t>Pacto Político Nacional</a:t>
          </a:r>
        </a:p>
      </dgm:t>
    </dgm:pt>
    <dgm:pt modelId="{76842AD2-9EBC-4257-97B5-63F748401228}" type="parTrans" cxnId="{F7A04DA6-287E-4076-9E0A-451A5E41C79D}">
      <dgm:prSet/>
      <dgm:spPr/>
      <dgm:t>
        <a:bodyPr/>
        <a:lstStyle/>
        <a:p>
          <a:endParaRPr lang="es-ES"/>
        </a:p>
      </dgm:t>
    </dgm:pt>
    <dgm:pt modelId="{7937F3B3-F7FA-450A-B23E-F6990C31FB9D}" type="sibTrans" cxnId="{F7A04DA6-287E-4076-9E0A-451A5E41C79D}">
      <dgm:prSet/>
      <dgm:spPr/>
      <dgm:t>
        <a:bodyPr/>
        <a:lstStyle/>
        <a:p>
          <a:endParaRPr lang="es-ES"/>
        </a:p>
      </dgm:t>
    </dgm:pt>
    <dgm:pt modelId="{601C03E1-1A69-430B-BFD6-E8579E39136D}">
      <dgm:prSet phldrT="[Texto]"/>
      <dgm:spPr/>
      <dgm:t>
        <a:bodyPr/>
        <a:lstStyle/>
        <a:p>
          <a:r>
            <a:rPr lang="es-CO" dirty="0"/>
            <a:t>Comisión Nacional de Garantías de Seguridad</a:t>
          </a:r>
          <a:endParaRPr lang="es-ES" dirty="0"/>
        </a:p>
      </dgm:t>
    </dgm:pt>
    <dgm:pt modelId="{8BB351CC-9756-4C87-9CC7-21F3A78AAB9C}" type="parTrans" cxnId="{5F75C553-9C83-465A-A88B-6295C5D982CF}">
      <dgm:prSet/>
      <dgm:spPr/>
      <dgm:t>
        <a:bodyPr/>
        <a:lstStyle/>
        <a:p>
          <a:endParaRPr lang="es-ES"/>
        </a:p>
      </dgm:t>
    </dgm:pt>
    <dgm:pt modelId="{755F2C9D-92CB-4168-AF06-8E9995614298}" type="sibTrans" cxnId="{5F75C553-9C83-465A-A88B-6295C5D982CF}">
      <dgm:prSet/>
      <dgm:spPr/>
      <dgm:t>
        <a:bodyPr/>
        <a:lstStyle/>
        <a:p>
          <a:endParaRPr lang="es-ES"/>
        </a:p>
      </dgm:t>
    </dgm:pt>
    <dgm:pt modelId="{1E4EFF4A-6A13-4332-B379-A7758AAFA1F8}">
      <dgm:prSet phldrT="[Texto]"/>
      <dgm:spPr/>
      <dgm:t>
        <a:bodyPr/>
        <a:lstStyle/>
        <a:p>
          <a:r>
            <a:rPr lang="es-CO" dirty="0"/>
            <a:t>Unidad Especial de investigación para el desmantelamiento de las organizaciones</a:t>
          </a:r>
          <a:endParaRPr lang="es-ES" dirty="0"/>
        </a:p>
        <a:p>
          <a:r>
            <a:rPr lang="es-ES" dirty="0"/>
            <a:t>criminales</a:t>
          </a:r>
        </a:p>
      </dgm:t>
    </dgm:pt>
    <dgm:pt modelId="{878657C5-2077-4F37-BB72-BF5357F00877}" type="parTrans" cxnId="{9693B4AE-D2C0-4A6D-8F52-6B3CA9371121}">
      <dgm:prSet/>
      <dgm:spPr/>
      <dgm:t>
        <a:bodyPr/>
        <a:lstStyle/>
        <a:p>
          <a:endParaRPr lang="es-ES"/>
        </a:p>
      </dgm:t>
    </dgm:pt>
    <dgm:pt modelId="{EE0690C2-4B15-4DB6-A2D1-69F2BAF144BA}" type="sibTrans" cxnId="{9693B4AE-D2C0-4A6D-8F52-6B3CA9371121}">
      <dgm:prSet/>
      <dgm:spPr/>
      <dgm:t>
        <a:bodyPr/>
        <a:lstStyle/>
        <a:p>
          <a:endParaRPr lang="es-ES"/>
        </a:p>
      </dgm:t>
    </dgm:pt>
    <dgm:pt modelId="{2A865BC3-E2FE-4501-A078-5441A748271C}">
      <dgm:prSet phldrT="[Texto]"/>
      <dgm:spPr/>
      <dgm:t>
        <a:bodyPr/>
        <a:lstStyle/>
        <a:p>
          <a:r>
            <a:rPr lang="es-ES" dirty="0"/>
            <a:t>Integración de Cuerpo Élite</a:t>
          </a:r>
        </a:p>
      </dgm:t>
    </dgm:pt>
    <dgm:pt modelId="{4F36DB7C-3451-49FC-BB64-1352AC4D5FD0}" type="parTrans" cxnId="{FF7F4644-BB63-4486-86A0-F4A1624107FE}">
      <dgm:prSet/>
      <dgm:spPr/>
      <dgm:t>
        <a:bodyPr/>
        <a:lstStyle/>
        <a:p>
          <a:endParaRPr lang="es-ES"/>
        </a:p>
      </dgm:t>
    </dgm:pt>
    <dgm:pt modelId="{8C455509-ED09-4E42-BD05-C3DDC939264B}" type="sibTrans" cxnId="{FF7F4644-BB63-4486-86A0-F4A1624107FE}">
      <dgm:prSet/>
      <dgm:spPr/>
      <dgm:t>
        <a:bodyPr/>
        <a:lstStyle/>
        <a:p>
          <a:endParaRPr lang="es-ES"/>
        </a:p>
      </dgm:t>
    </dgm:pt>
    <dgm:pt modelId="{7C57E53B-E9FD-497F-9D18-B8D7E9E27454}">
      <dgm:prSet phldrT="[Texto]"/>
      <dgm:spPr/>
      <dgm:t>
        <a:bodyPr/>
        <a:lstStyle/>
        <a:p>
          <a:r>
            <a:rPr lang="es-CO" dirty="0"/>
            <a:t>Garantías básicas para el ejercicio de la función de fiscal, jueces y otros servidores/as</a:t>
          </a:r>
          <a:endParaRPr lang="es-ES" dirty="0"/>
        </a:p>
        <a:p>
          <a:r>
            <a:rPr lang="es-ES" dirty="0"/>
            <a:t>públicos</a:t>
          </a:r>
        </a:p>
      </dgm:t>
    </dgm:pt>
    <dgm:pt modelId="{8763BAE6-8DBD-44C3-8E84-BE632B41EC1C}" type="parTrans" cxnId="{B9C4D92D-A9B5-4F2F-B150-16B8F619F114}">
      <dgm:prSet/>
      <dgm:spPr/>
      <dgm:t>
        <a:bodyPr/>
        <a:lstStyle/>
        <a:p>
          <a:endParaRPr lang="es-ES"/>
        </a:p>
      </dgm:t>
    </dgm:pt>
    <dgm:pt modelId="{7B444380-D870-4EA5-A725-63A867E8E9C0}" type="sibTrans" cxnId="{B9C4D92D-A9B5-4F2F-B150-16B8F619F114}">
      <dgm:prSet/>
      <dgm:spPr/>
      <dgm:t>
        <a:bodyPr/>
        <a:lstStyle/>
        <a:p>
          <a:endParaRPr lang="es-ES"/>
        </a:p>
      </dgm:t>
    </dgm:pt>
    <dgm:pt modelId="{A1BB674F-BEDA-49C6-A2B9-7065E8E3A0FA}">
      <dgm:prSet/>
      <dgm:spPr/>
      <dgm:t>
        <a:bodyPr/>
        <a:lstStyle/>
        <a:p>
          <a:r>
            <a:rPr lang="es-CO" dirty="0"/>
            <a:t>Sistema Integral de Seguridad para el Ejercicio de la Política</a:t>
          </a:r>
          <a:endParaRPr lang="es-ES" dirty="0"/>
        </a:p>
      </dgm:t>
    </dgm:pt>
    <dgm:pt modelId="{07A4C240-D0DE-4498-850B-6F20D7E5F835}" type="parTrans" cxnId="{6AAABB73-A9E0-4C02-BCD8-6FA4E3135CF2}">
      <dgm:prSet/>
      <dgm:spPr/>
      <dgm:t>
        <a:bodyPr/>
        <a:lstStyle/>
        <a:p>
          <a:endParaRPr lang="es-ES"/>
        </a:p>
      </dgm:t>
    </dgm:pt>
    <dgm:pt modelId="{39676AD3-6C33-4925-81DA-EDCF826AACF1}" type="sibTrans" cxnId="{6AAABB73-A9E0-4C02-BCD8-6FA4E3135CF2}">
      <dgm:prSet/>
      <dgm:spPr/>
      <dgm:t>
        <a:bodyPr/>
        <a:lstStyle/>
        <a:p>
          <a:endParaRPr lang="es-ES"/>
        </a:p>
      </dgm:t>
    </dgm:pt>
    <dgm:pt modelId="{B8B2129A-7CE6-4414-A936-D05B8C7108F3}">
      <dgm:prSet/>
      <dgm:spPr/>
      <dgm:t>
        <a:bodyPr/>
        <a:lstStyle/>
        <a:p>
          <a:r>
            <a:rPr lang="es-CO" dirty="0"/>
            <a:t>Programa Integral de Seguridad y Protección para las comunidades y organizaciones en los territorios</a:t>
          </a:r>
          <a:endParaRPr lang="es-ES" dirty="0"/>
        </a:p>
      </dgm:t>
    </dgm:pt>
    <dgm:pt modelId="{E4B13839-0F88-4F6D-BBF8-E6D3DB72EF93}" type="parTrans" cxnId="{E8C2C080-ECE8-4351-9E06-65D5224B0B84}">
      <dgm:prSet/>
      <dgm:spPr/>
      <dgm:t>
        <a:bodyPr/>
        <a:lstStyle/>
        <a:p>
          <a:endParaRPr lang="es-ES"/>
        </a:p>
      </dgm:t>
    </dgm:pt>
    <dgm:pt modelId="{A70AC77B-937B-4B91-8BCA-CDE39F3F0763}" type="sibTrans" cxnId="{E8C2C080-ECE8-4351-9E06-65D5224B0B84}">
      <dgm:prSet/>
      <dgm:spPr/>
      <dgm:t>
        <a:bodyPr/>
        <a:lstStyle/>
        <a:p>
          <a:endParaRPr lang="es-ES"/>
        </a:p>
      </dgm:t>
    </dgm:pt>
    <dgm:pt modelId="{7E5944DD-C5CA-4985-8CD7-ED6205CF877F}">
      <dgm:prSet/>
      <dgm:spPr/>
      <dgm:t>
        <a:bodyPr/>
        <a:lstStyle/>
        <a:p>
          <a:r>
            <a:rPr lang="es-CO" dirty="0"/>
            <a:t>Instrumento de prevención y monitoreo de las organizaciones criminales</a:t>
          </a:r>
          <a:endParaRPr lang="es-ES" dirty="0"/>
        </a:p>
      </dgm:t>
    </dgm:pt>
    <dgm:pt modelId="{4F715200-CF86-4FCB-93B5-199ACFF3BDA5}" type="parTrans" cxnId="{960C82E0-45B9-4440-9A2A-A37A642AF2D5}">
      <dgm:prSet/>
      <dgm:spPr/>
      <dgm:t>
        <a:bodyPr/>
        <a:lstStyle/>
        <a:p>
          <a:endParaRPr lang="es-ES"/>
        </a:p>
      </dgm:t>
    </dgm:pt>
    <dgm:pt modelId="{F6BED385-698A-4916-B844-61E40DC797C5}" type="sibTrans" cxnId="{960C82E0-45B9-4440-9A2A-A37A642AF2D5}">
      <dgm:prSet/>
      <dgm:spPr/>
      <dgm:t>
        <a:bodyPr/>
        <a:lstStyle/>
        <a:p>
          <a:endParaRPr lang="es-ES"/>
        </a:p>
      </dgm:t>
    </dgm:pt>
    <dgm:pt modelId="{DC833959-584E-4A5D-AD60-E0D8F76DD165}">
      <dgm:prSet/>
      <dgm:spPr/>
      <dgm:t>
        <a:bodyPr/>
        <a:lstStyle/>
        <a:p>
          <a:r>
            <a:rPr lang="es-CO" dirty="0"/>
            <a:t>Implementación de un mecanismo nacional de supervisión e inspección territorial a los servicios de vigilancia y seguridad privada</a:t>
          </a:r>
          <a:endParaRPr lang="es-ES" dirty="0"/>
        </a:p>
      </dgm:t>
    </dgm:pt>
    <dgm:pt modelId="{C32308A3-E5B8-4948-B001-1EFEB87425F1}" type="parTrans" cxnId="{979276ED-C6AC-4DA7-9500-DB8858A89301}">
      <dgm:prSet/>
      <dgm:spPr/>
      <dgm:t>
        <a:bodyPr/>
        <a:lstStyle/>
        <a:p>
          <a:endParaRPr lang="es-ES"/>
        </a:p>
      </dgm:t>
    </dgm:pt>
    <dgm:pt modelId="{2ACDAB5D-C103-4A93-A6D5-4AFCA7A1557C}" type="sibTrans" cxnId="{979276ED-C6AC-4DA7-9500-DB8858A89301}">
      <dgm:prSet/>
      <dgm:spPr/>
      <dgm:t>
        <a:bodyPr/>
        <a:lstStyle/>
        <a:p>
          <a:endParaRPr lang="es-ES"/>
        </a:p>
      </dgm:t>
    </dgm:pt>
    <dgm:pt modelId="{8BD31882-2C36-4703-9753-0A2FC4554028}">
      <dgm:prSet/>
      <dgm:spPr/>
      <dgm:t>
        <a:bodyPr/>
        <a:lstStyle/>
        <a:p>
          <a:r>
            <a:rPr lang="es-CO" dirty="0"/>
            <a:t>Medidas de prevención y lucha contra la corrupción</a:t>
          </a:r>
          <a:endParaRPr lang="es-ES" dirty="0"/>
        </a:p>
      </dgm:t>
    </dgm:pt>
    <dgm:pt modelId="{06CAF131-AF44-462E-82C5-F7E1CCBA84FE}" type="parTrans" cxnId="{706355DE-759D-4814-9A38-071DB1BBB333}">
      <dgm:prSet/>
      <dgm:spPr/>
      <dgm:t>
        <a:bodyPr/>
        <a:lstStyle/>
        <a:p>
          <a:endParaRPr lang="es-ES"/>
        </a:p>
      </dgm:t>
    </dgm:pt>
    <dgm:pt modelId="{F35FD741-E745-4419-B026-57B2CF69C018}" type="sibTrans" cxnId="{706355DE-759D-4814-9A38-071DB1BBB333}">
      <dgm:prSet/>
      <dgm:spPr/>
      <dgm:t>
        <a:bodyPr/>
        <a:lstStyle/>
        <a:p>
          <a:endParaRPr lang="es-ES"/>
        </a:p>
      </dgm:t>
    </dgm:pt>
    <dgm:pt modelId="{02E82D79-92D3-409E-9B5D-8FDE8549236C}">
      <dgm:prSet/>
      <dgm:spPr/>
      <dgm:t>
        <a:bodyPr/>
        <a:lstStyle/>
        <a:p>
          <a:r>
            <a:rPr lang="es-ES"/>
            <a:t>Otras disposiciones</a:t>
          </a:r>
        </a:p>
      </dgm:t>
    </dgm:pt>
    <dgm:pt modelId="{55A76B91-3390-4565-897C-0FBC5ADA1DA9}" type="parTrans" cxnId="{A97FA8DE-E1D4-455C-816E-92C529FB8FCD}">
      <dgm:prSet/>
      <dgm:spPr/>
      <dgm:t>
        <a:bodyPr/>
        <a:lstStyle/>
        <a:p>
          <a:endParaRPr lang="es-ES"/>
        </a:p>
      </dgm:t>
    </dgm:pt>
    <dgm:pt modelId="{B57635EB-DF4F-4EAF-BAA2-88E4A5F22BF3}" type="sibTrans" cxnId="{A97FA8DE-E1D4-455C-816E-92C529FB8FCD}">
      <dgm:prSet/>
      <dgm:spPr/>
      <dgm:t>
        <a:bodyPr/>
        <a:lstStyle/>
        <a:p>
          <a:endParaRPr lang="es-ES"/>
        </a:p>
      </dgm:t>
    </dgm:pt>
    <dgm:pt modelId="{BA9F1D3E-F671-4B9C-A3E9-6879DC0C7AB4}">
      <dgm:prSet/>
      <dgm:spPr/>
      <dgm:t>
        <a:bodyPr/>
        <a:lstStyle/>
        <a:p>
          <a:r>
            <a:rPr lang="es-CO" dirty="0"/>
            <a:t>Acciones y estrategias necesarias en materia de inteligencia</a:t>
          </a:r>
          <a:endParaRPr lang="es-ES" dirty="0"/>
        </a:p>
      </dgm:t>
    </dgm:pt>
    <dgm:pt modelId="{09D2C9DC-7B8E-4BA5-BB30-A8A7AE174948}" type="parTrans" cxnId="{97517C2D-F6C4-4642-BBFA-A1856694F75C}">
      <dgm:prSet/>
      <dgm:spPr/>
      <dgm:t>
        <a:bodyPr/>
        <a:lstStyle/>
        <a:p>
          <a:endParaRPr lang="es-ES"/>
        </a:p>
      </dgm:t>
    </dgm:pt>
    <dgm:pt modelId="{68DE8AFE-4459-4C0C-AFB7-1D72EE4D4F44}" type="sibTrans" cxnId="{97517C2D-F6C4-4642-BBFA-A1856694F75C}">
      <dgm:prSet/>
      <dgm:spPr/>
      <dgm:t>
        <a:bodyPr/>
        <a:lstStyle/>
        <a:p>
          <a:endParaRPr lang="es-ES"/>
        </a:p>
      </dgm:t>
    </dgm:pt>
    <dgm:pt modelId="{6022695F-75B0-42A7-82DC-B6007627E40F}">
      <dgm:prSet/>
      <dgm:spPr/>
      <dgm:t>
        <a:bodyPr/>
        <a:lstStyle/>
        <a:p>
          <a:r>
            <a:rPr lang="es-CO" dirty="0"/>
            <a:t>Depurar de los bancos de datos de las centrales de inteligencia y seguridad</a:t>
          </a:r>
          <a:endParaRPr lang="es-ES" dirty="0"/>
        </a:p>
      </dgm:t>
    </dgm:pt>
    <dgm:pt modelId="{D9351E92-4CBC-47BB-955B-BDD20323E463}" type="parTrans" cxnId="{E9EDFCAE-D047-4725-8531-3C9F18307A07}">
      <dgm:prSet/>
      <dgm:spPr/>
      <dgm:t>
        <a:bodyPr/>
        <a:lstStyle/>
        <a:p>
          <a:endParaRPr lang="es-ES"/>
        </a:p>
      </dgm:t>
    </dgm:pt>
    <dgm:pt modelId="{30B28943-3AFB-4C43-BC4F-AA38BC579A50}" type="sibTrans" cxnId="{E9EDFCAE-D047-4725-8531-3C9F18307A07}">
      <dgm:prSet/>
      <dgm:spPr/>
      <dgm:t>
        <a:bodyPr/>
        <a:lstStyle/>
        <a:p>
          <a:endParaRPr lang="es-ES"/>
        </a:p>
      </dgm:t>
    </dgm:pt>
    <dgm:pt modelId="{41A4EF5F-11A3-464E-8D6F-201591CA9F2B}" type="pres">
      <dgm:prSet presAssocID="{73FA17A4-77D4-4EA6-B568-BB0150CC4A9F}" presName="diagram" presStyleCnt="0">
        <dgm:presLayoutVars>
          <dgm:dir/>
          <dgm:resizeHandles val="exact"/>
        </dgm:presLayoutVars>
      </dgm:prSet>
      <dgm:spPr/>
    </dgm:pt>
    <dgm:pt modelId="{A389E0CE-88A7-4B25-84C0-8D569CDD4075}" type="pres">
      <dgm:prSet presAssocID="{E8B52EF1-A684-4EDE-B800-2A36DF425ECB}" presName="node" presStyleLbl="node1" presStyleIdx="0" presStyleCnt="11">
        <dgm:presLayoutVars>
          <dgm:bulletEnabled val="1"/>
        </dgm:presLayoutVars>
      </dgm:prSet>
      <dgm:spPr/>
    </dgm:pt>
    <dgm:pt modelId="{95A855C8-C3C5-4EF3-9704-E51AB516EC19}" type="pres">
      <dgm:prSet presAssocID="{7937F3B3-F7FA-450A-B23E-F6990C31FB9D}" presName="sibTrans" presStyleCnt="0"/>
      <dgm:spPr/>
    </dgm:pt>
    <dgm:pt modelId="{C6B13710-A0C9-4604-801E-119658E644C8}" type="pres">
      <dgm:prSet presAssocID="{601C03E1-1A69-430B-BFD6-E8579E39136D}" presName="node" presStyleLbl="node1" presStyleIdx="1" presStyleCnt="11">
        <dgm:presLayoutVars>
          <dgm:bulletEnabled val="1"/>
        </dgm:presLayoutVars>
      </dgm:prSet>
      <dgm:spPr/>
    </dgm:pt>
    <dgm:pt modelId="{C00BB8E9-095B-456E-975A-049B4E1CE7C4}" type="pres">
      <dgm:prSet presAssocID="{755F2C9D-92CB-4168-AF06-8E9995614298}" presName="sibTrans" presStyleCnt="0"/>
      <dgm:spPr/>
    </dgm:pt>
    <dgm:pt modelId="{70205476-B708-4A34-BF44-7B9C5A111B57}" type="pres">
      <dgm:prSet presAssocID="{1E4EFF4A-6A13-4332-B379-A7758AAFA1F8}" presName="node" presStyleLbl="node1" presStyleIdx="2" presStyleCnt="11">
        <dgm:presLayoutVars>
          <dgm:bulletEnabled val="1"/>
        </dgm:presLayoutVars>
      </dgm:prSet>
      <dgm:spPr/>
    </dgm:pt>
    <dgm:pt modelId="{A00F179C-1EAB-4620-A53B-923268B50780}" type="pres">
      <dgm:prSet presAssocID="{EE0690C2-4B15-4DB6-A2D1-69F2BAF144BA}" presName="sibTrans" presStyleCnt="0"/>
      <dgm:spPr/>
    </dgm:pt>
    <dgm:pt modelId="{280F42FD-2681-4498-AB37-FF28405E9BC1}" type="pres">
      <dgm:prSet presAssocID="{2A865BC3-E2FE-4501-A078-5441A748271C}" presName="node" presStyleLbl="node1" presStyleIdx="3" presStyleCnt="11">
        <dgm:presLayoutVars>
          <dgm:bulletEnabled val="1"/>
        </dgm:presLayoutVars>
      </dgm:prSet>
      <dgm:spPr/>
    </dgm:pt>
    <dgm:pt modelId="{D3A3C1E7-517E-482F-8349-AFB3FDFFCEAC}" type="pres">
      <dgm:prSet presAssocID="{8C455509-ED09-4E42-BD05-C3DDC939264B}" presName="sibTrans" presStyleCnt="0"/>
      <dgm:spPr/>
    </dgm:pt>
    <dgm:pt modelId="{75D8B236-7385-4196-8BFC-8B10E58A6403}" type="pres">
      <dgm:prSet presAssocID="{7C57E53B-E9FD-497F-9D18-B8D7E9E27454}" presName="node" presStyleLbl="node1" presStyleIdx="4" presStyleCnt="11">
        <dgm:presLayoutVars>
          <dgm:bulletEnabled val="1"/>
        </dgm:presLayoutVars>
      </dgm:prSet>
      <dgm:spPr/>
    </dgm:pt>
    <dgm:pt modelId="{8C24FC72-3218-4CCD-9AA4-A49F2D96EE34}" type="pres">
      <dgm:prSet presAssocID="{7B444380-D870-4EA5-A725-63A867E8E9C0}" presName="sibTrans" presStyleCnt="0"/>
      <dgm:spPr/>
    </dgm:pt>
    <dgm:pt modelId="{6C98092C-9028-4982-8B82-1A4C88F51C9A}" type="pres">
      <dgm:prSet presAssocID="{A1BB674F-BEDA-49C6-A2B9-7065E8E3A0FA}" presName="node" presStyleLbl="node1" presStyleIdx="5" presStyleCnt="11">
        <dgm:presLayoutVars>
          <dgm:bulletEnabled val="1"/>
        </dgm:presLayoutVars>
      </dgm:prSet>
      <dgm:spPr/>
    </dgm:pt>
    <dgm:pt modelId="{6787987A-813C-4B8A-AE54-CE2E964F74F4}" type="pres">
      <dgm:prSet presAssocID="{39676AD3-6C33-4925-81DA-EDCF826AACF1}" presName="sibTrans" presStyleCnt="0"/>
      <dgm:spPr/>
    </dgm:pt>
    <dgm:pt modelId="{5BEA745C-AEAA-4B57-9472-762D8615A01B}" type="pres">
      <dgm:prSet presAssocID="{B8B2129A-7CE6-4414-A936-D05B8C7108F3}" presName="node" presStyleLbl="node1" presStyleIdx="6" presStyleCnt="11">
        <dgm:presLayoutVars>
          <dgm:bulletEnabled val="1"/>
        </dgm:presLayoutVars>
      </dgm:prSet>
      <dgm:spPr/>
    </dgm:pt>
    <dgm:pt modelId="{0DFF5075-8F0E-4E82-A8FE-A14D687B8B2E}" type="pres">
      <dgm:prSet presAssocID="{A70AC77B-937B-4B91-8BCA-CDE39F3F0763}" presName="sibTrans" presStyleCnt="0"/>
      <dgm:spPr/>
    </dgm:pt>
    <dgm:pt modelId="{C626A8F9-0172-4B07-9412-BBF5FE630D18}" type="pres">
      <dgm:prSet presAssocID="{7E5944DD-C5CA-4985-8CD7-ED6205CF877F}" presName="node" presStyleLbl="node1" presStyleIdx="7" presStyleCnt="11">
        <dgm:presLayoutVars>
          <dgm:bulletEnabled val="1"/>
        </dgm:presLayoutVars>
      </dgm:prSet>
      <dgm:spPr/>
    </dgm:pt>
    <dgm:pt modelId="{3DCFBA6E-9A6E-4039-A331-739113910F3C}" type="pres">
      <dgm:prSet presAssocID="{F6BED385-698A-4916-B844-61E40DC797C5}" presName="sibTrans" presStyleCnt="0"/>
      <dgm:spPr/>
    </dgm:pt>
    <dgm:pt modelId="{ACF5C6A2-3AA0-4F85-801D-AC925E648959}" type="pres">
      <dgm:prSet presAssocID="{8BD31882-2C36-4703-9753-0A2FC4554028}" presName="node" presStyleLbl="node1" presStyleIdx="8" presStyleCnt="11">
        <dgm:presLayoutVars>
          <dgm:bulletEnabled val="1"/>
        </dgm:presLayoutVars>
      </dgm:prSet>
      <dgm:spPr/>
    </dgm:pt>
    <dgm:pt modelId="{39C58678-DA18-477D-B479-237BF3C640B5}" type="pres">
      <dgm:prSet presAssocID="{F35FD741-E745-4419-B026-57B2CF69C018}" presName="sibTrans" presStyleCnt="0"/>
      <dgm:spPr/>
    </dgm:pt>
    <dgm:pt modelId="{DE9F7C26-0845-47D2-B861-5FAFDF1AF729}" type="pres">
      <dgm:prSet presAssocID="{02E82D79-92D3-409E-9B5D-8FDE8549236C}" presName="node" presStyleLbl="node1" presStyleIdx="9" presStyleCnt="11">
        <dgm:presLayoutVars>
          <dgm:bulletEnabled val="1"/>
        </dgm:presLayoutVars>
      </dgm:prSet>
      <dgm:spPr/>
    </dgm:pt>
    <dgm:pt modelId="{B5AD7FC6-CB3C-42EB-B73F-FF896C9ECAE1}" type="pres">
      <dgm:prSet presAssocID="{B57635EB-DF4F-4EAF-BAA2-88E4A5F22BF3}" presName="sibTrans" presStyleCnt="0"/>
      <dgm:spPr/>
    </dgm:pt>
    <dgm:pt modelId="{D87D863B-9EA8-437B-AFFA-FBDB5CD8FCB7}" type="pres">
      <dgm:prSet presAssocID="{DC833959-584E-4A5D-AD60-E0D8F76DD165}" presName="node" presStyleLbl="node1" presStyleIdx="10" presStyleCnt="11">
        <dgm:presLayoutVars>
          <dgm:bulletEnabled val="1"/>
        </dgm:presLayoutVars>
      </dgm:prSet>
      <dgm:spPr/>
    </dgm:pt>
  </dgm:ptLst>
  <dgm:cxnLst>
    <dgm:cxn modelId="{FF7F4644-BB63-4486-86A0-F4A1624107FE}" srcId="{73FA17A4-77D4-4EA6-B568-BB0150CC4A9F}" destId="{2A865BC3-E2FE-4501-A078-5441A748271C}" srcOrd="3" destOrd="0" parTransId="{4F36DB7C-3451-49FC-BB64-1352AC4D5FD0}" sibTransId="{8C455509-ED09-4E42-BD05-C3DDC939264B}"/>
    <dgm:cxn modelId="{5F75C553-9C83-465A-A88B-6295C5D982CF}" srcId="{73FA17A4-77D4-4EA6-B568-BB0150CC4A9F}" destId="{601C03E1-1A69-430B-BFD6-E8579E39136D}" srcOrd="1" destOrd="0" parTransId="{8BB351CC-9756-4C87-9CC7-21F3A78AAB9C}" sibTransId="{755F2C9D-92CB-4168-AF06-8E9995614298}"/>
    <dgm:cxn modelId="{7ADEE13C-A896-4983-9351-7A94E80E697C}" type="presOf" srcId="{7E5944DD-C5CA-4985-8CD7-ED6205CF877F}" destId="{C626A8F9-0172-4B07-9412-BBF5FE630D18}" srcOrd="0" destOrd="0" presId="urn:microsoft.com/office/officeart/2005/8/layout/default"/>
    <dgm:cxn modelId="{A111C764-B788-4837-A20C-9A019FDDAF3A}" type="presOf" srcId="{601C03E1-1A69-430B-BFD6-E8579E39136D}" destId="{C6B13710-A0C9-4604-801E-119658E644C8}" srcOrd="0" destOrd="0" presId="urn:microsoft.com/office/officeart/2005/8/layout/default"/>
    <dgm:cxn modelId="{9C05AE0C-12DC-4AED-95B4-9C5E9D38DDA9}" type="presOf" srcId="{B8B2129A-7CE6-4414-A936-D05B8C7108F3}" destId="{5BEA745C-AEAA-4B57-9472-762D8615A01B}" srcOrd="0" destOrd="0" presId="urn:microsoft.com/office/officeart/2005/8/layout/default"/>
    <dgm:cxn modelId="{9693B4AE-D2C0-4A6D-8F52-6B3CA9371121}" srcId="{73FA17A4-77D4-4EA6-B568-BB0150CC4A9F}" destId="{1E4EFF4A-6A13-4332-B379-A7758AAFA1F8}" srcOrd="2" destOrd="0" parTransId="{878657C5-2077-4F37-BB72-BF5357F00877}" sibTransId="{EE0690C2-4B15-4DB6-A2D1-69F2BAF144BA}"/>
    <dgm:cxn modelId="{706355DE-759D-4814-9A38-071DB1BBB333}" srcId="{73FA17A4-77D4-4EA6-B568-BB0150CC4A9F}" destId="{8BD31882-2C36-4703-9753-0A2FC4554028}" srcOrd="8" destOrd="0" parTransId="{06CAF131-AF44-462E-82C5-F7E1CCBA84FE}" sibTransId="{F35FD741-E745-4419-B026-57B2CF69C018}"/>
    <dgm:cxn modelId="{A97FA8DE-E1D4-455C-816E-92C529FB8FCD}" srcId="{73FA17A4-77D4-4EA6-B568-BB0150CC4A9F}" destId="{02E82D79-92D3-409E-9B5D-8FDE8549236C}" srcOrd="9" destOrd="0" parTransId="{55A76B91-3390-4565-897C-0FBC5ADA1DA9}" sibTransId="{B57635EB-DF4F-4EAF-BAA2-88E4A5F22BF3}"/>
    <dgm:cxn modelId="{979276ED-C6AC-4DA7-9500-DB8858A89301}" srcId="{73FA17A4-77D4-4EA6-B568-BB0150CC4A9F}" destId="{DC833959-584E-4A5D-AD60-E0D8F76DD165}" srcOrd="10" destOrd="0" parTransId="{C32308A3-E5B8-4948-B001-1EFEB87425F1}" sibTransId="{2ACDAB5D-C103-4A93-A6D5-4AFCA7A1557C}"/>
    <dgm:cxn modelId="{E9EDFCAE-D047-4725-8531-3C9F18307A07}" srcId="{02E82D79-92D3-409E-9B5D-8FDE8549236C}" destId="{6022695F-75B0-42A7-82DC-B6007627E40F}" srcOrd="1" destOrd="0" parTransId="{D9351E92-4CBC-47BB-955B-BDD20323E463}" sibTransId="{30B28943-3AFB-4C43-BC4F-AA38BC579A50}"/>
    <dgm:cxn modelId="{1E3BDDFE-9747-49F3-8B62-81AD1FCB507B}" type="presOf" srcId="{8BD31882-2C36-4703-9753-0A2FC4554028}" destId="{ACF5C6A2-3AA0-4F85-801D-AC925E648959}" srcOrd="0" destOrd="0" presId="urn:microsoft.com/office/officeart/2005/8/layout/default"/>
    <dgm:cxn modelId="{C6143BDC-FCDD-46F4-B564-F58B856899FF}" type="presOf" srcId="{1E4EFF4A-6A13-4332-B379-A7758AAFA1F8}" destId="{70205476-B708-4A34-BF44-7B9C5A111B57}" srcOrd="0" destOrd="0" presId="urn:microsoft.com/office/officeart/2005/8/layout/default"/>
    <dgm:cxn modelId="{A45F0948-9B31-4792-A8DA-99E00168A8F1}" type="presOf" srcId="{2A865BC3-E2FE-4501-A078-5441A748271C}" destId="{280F42FD-2681-4498-AB37-FF28405E9BC1}" srcOrd="0" destOrd="0" presId="urn:microsoft.com/office/officeart/2005/8/layout/default"/>
    <dgm:cxn modelId="{B9C4D92D-A9B5-4F2F-B150-16B8F619F114}" srcId="{73FA17A4-77D4-4EA6-B568-BB0150CC4A9F}" destId="{7C57E53B-E9FD-497F-9D18-B8D7E9E27454}" srcOrd="4" destOrd="0" parTransId="{8763BAE6-8DBD-44C3-8E84-BE632B41EC1C}" sibTransId="{7B444380-D870-4EA5-A725-63A867E8E9C0}"/>
    <dgm:cxn modelId="{F54CCF7D-9BBC-47B6-97B4-5091FED4CB29}" type="presOf" srcId="{6022695F-75B0-42A7-82DC-B6007627E40F}" destId="{DE9F7C26-0845-47D2-B861-5FAFDF1AF729}" srcOrd="0" destOrd="2" presId="urn:microsoft.com/office/officeart/2005/8/layout/default"/>
    <dgm:cxn modelId="{F7A04DA6-287E-4076-9E0A-451A5E41C79D}" srcId="{73FA17A4-77D4-4EA6-B568-BB0150CC4A9F}" destId="{E8B52EF1-A684-4EDE-B800-2A36DF425ECB}" srcOrd="0" destOrd="0" parTransId="{76842AD2-9EBC-4257-97B5-63F748401228}" sibTransId="{7937F3B3-F7FA-450A-B23E-F6990C31FB9D}"/>
    <dgm:cxn modelId="{97517C2D-F6C4-4642-BBFA-A1856694F75C}" srcId="{02E82D79-92D3-409E-9B5D-8FDE8549236C}" destId="{BA9F1D3E-F671-4B9C-A3E9-6879DC0C7AB4}" srcOrd="0" destOrd="0" parTransId="{09D2C9DC-7B8E-4BA5-BB30-A8A7AE174948}" sibTransId="{68DE8AFE-4459-4C0C-AFB7-1D72EE4D4F44}"/>
    <dgm:cxn modelId="{6AAABB73-A9E0-4C02-BCD8-6FA4E3135CF2}" srcId="{73FA17A4-77D4-4EA6-B568-BB0150CC4A9F}" destId="{A1BB674F-BEDA-49C6-A2B9-7065E8E3A0FA}" srcOrd="5" destOrd="0" parTransId="{07A4C240-D0DE-4498-850B-6F20D7E5F835}" sibTransId="{39676AD3-6C33-4925-81DA-EDCF826AACF1}"/>
    <dgm:cxn modelId="{8ACD15B5-F93C-452E-B510-4B67ADCC44A6}" type="presOf" srcId="{DC833959-584E-4A5D-AD60-E0D8F76DD165}" destId="{D87D863B-9EA8-437B-AFFA-FBDB5CD8FCB7}" srcOrd="0" destOrd="0" presId="urn:microsoft.com/office/officeart/2005/8/layout/default"/>
    <dgm:cxn modelId="{D1C9F8A5-9E99-497D-9687-C3E3992BA465}" type="presOf" srcId="{02E82D79-92D3-409E-9B5D-8FDE8549236C}" destId="{DE9F7C26-0845-47D2-B861-5FAFDF1AF729}" srcOrd="0" destOrd="0" presId="urn:microsoft.com/office/officeart/2005/8/layout/default"/>
    <dgm:cxn modelId="{9B66EF05-882B-4AAA-BC27-AD0469BAA8C2}" type="presOf" srcId="{A1BB674F-BEDA-49C6-A2B9-7065E8E3A0FA}" destId="{6C98092C-9028-4982-8B82-1A4C88F51C9A}" srcOrd="0" destOrd="0" presId="urn:microsoft.com/office/officeart/2005/8/layout/default"/>
    <dgm:cxn modelId="{9A43BA23-70F5-4E33-A42D-F7554474FD22}" type="presOf" srcId="{E8B52EF1-A684-4EDE-B800-2A36DF425ECB}" destId="{A389E0CE-88A7-4B25-84C0-8D569CDD4075}" srcOrd="0" destOrd="0" presId="urn:microsoft.com/office/officeart/2005/8/layout/default"/>
    <dgm:cxn modelId="{2EB7BD01-3211-4A98-B004-5ABE9FC52C89}" type="presOf" srcId="{7C57E53B-E9FD-497F-9D18-B8D7E9E27454}" destId="{75D8B236-7385-4196-8BFC-8B10E58A6403}" srcOrd="0" destOrd="0" presId="urn:microsoft.com/office/officeart/2005/8/layout/default"/>
    <dgm:cxn modelId="{E8C2C080-ECE8-4351-9E06-65D5224B0B84}" srcId="{73FA17A4-77D4-4EA6-B568-BB0150CC4A9F}" destId="{B8B2129A-7CE6-4414-A936-D05B8C7108F3}" srcOrd="6" destOrd="0" parTransId="{E4B13839-0F88-4F6D-BBF8-E6D3DB72EF93}" sibTransId="{A70AC77B-937B-4B91-8BCA-CDE39F3F0763}"/>
    <dgm:cxn modelId="{E9C5689C-4441-4654-BF19-7E9F90396670}" type="presOf" srcId="{BA9F1D3E-F671-4B9C-A3E9-6879DC0C7AB4}" destId="{DE9F7C26-0845-47D2-B861-5FAFDF1AF729}" srcOrd="0" destOrd="1" presId="urn:microsoft.com/office/officeart/2005/8/layout/default"/>
    <dgm:cxn modelId="{AF5F6E5D-F742-4735-8C1C-96ECDAE684AD}" type="presOf" srcId="{73FA17A4-77D4-4EA6-B568-BB0150CC4A9F}" destId="{41A4EF5F-11A3-464E-8D6F-201591CA9F2B}" srcOrd="0" destOrd="0" presId="urn:microsoft.com/office/officeart/2005/8/layout/default"/>
    <dgm:cxn modelId="{960C82E0-45B9-4440-9A2A-A37A642AF2D5}" srcId="{73FA17A4-77D4-4EA6-B568-BB0150CC4A9F}" destId="{7E5944DD-C5CA-4985-8CD7-ED6205CF877F}" srcOrd="7" destOrd="0" parTransId="{4F715200-CF86-4FCB-93B5-199ACFF3BDA5}" sibTransId="{F6BED385-698A-4916-B844-61E40DC797C5}"/>
    <dgm:cxn modelId="{F1519B9E-36D6-47D0-B2AE-80A794772E53}" type="presParOf" srcId="{41A4EF5F-11A3-464E-8D6F-201591CA9F2B}" destId="{A389E0CE-88A7-4B25-84C0-8D569CDD4075}" srcOrd="0" destOrd="0" presId="urn:microsoft.com/office/officeart/2005/8/layout/default"/>
    <dgm:cxn modelId="{ABC2EF21-D4B1-456D-A231-678FD59ED1C3}" type="presParOf" srcId="{41A4EF5F-11A3-464E-8D6F-201591CA9F2B}" destId="{95A855C8-C3C5-4EF3-9704-E51AB516EC19}" srcOrd="1" destOrd="0" presId="urn:microsoft.com/office/officeart/2005/8/layout/default"/>
    <dgm:cxn modelId="{49024FA1-D81D-468B-A424-06CF27DD2E53}" type="presParOf" srcId="{41A4EF5F-11A3-464E-8D6F-201591CA9F2B}" destId="{C6B13710-A0C9-4604-801E-119658E644C8}" srcOrd="2" destOrd="0" presId="urn:microsoft.com/office/officeart/2005/8/layout/default"/>
    <dgm:cxn modelId="{AADFDDD1-2F0E-455E-80B8-AD17C69010D0}" type="presParOf" srcId="{41A4EF5F-11A3-464E-8D6F-201591CA9F2B}" destId="{C00BB8E9-095B-456E-975A-049B4E1CE7C4}" srcOrd="3" destOrd="0" presId="urn:microsoft.com/office/officeart/2005/8/layout/default"/>
    <dgm:cxn modelId="{17ABDD5D-DF2C-4066-852D-D2CE8F9FE5CE}" type="presParOf" srcId="{41A4EF5F-11A3-464E-8D6F-201591CA9F2B}" destId="{70205476-B708-4A34-BF44-7B9C5A111B57}" srcOrd="4" destOrd="0" presId="urn:microsoft.com/office/officeart/2005/8/layout/default"/>
    <dgm:cxn modelId="{3C7FDE4B-E056-4B39-A475-AABF4901A1ED}" type="presParOf" srcId="{41A4EF5F-11A3-464E-8D6F-201591CA9F2B}" destId="{A00F179C-1EAB-4620-A53B-923268B50780}" srcOrd="5" destOrd="0" presId="urn:microsoft.com/office/officeart/2005/8/layout/default"/>
    <dgm:cxn modelId="{088D9832-BC97-4444-9581-8132F9700B02}" type="presParOf" srcId="{41A4EF5F-11A3-464E-8D6F-201591CA9F2B}" destId="{280F42FD-2681-4498-AB37-FF28405E9BC1}" srcOrd="6" destOrd="0" presId="urn:microsoft.com/office/officeart/2005/8/layout/default"/>
    <dgm:cxn modelId="{14A7067F-9C6F-403E-9F72-2487CA7A5767}" type="presParOf" srcId="{41A4EF5F-11A3-464E-8D6F-201591CA9F2B}" destId="{D3A3C1E7-517E-482F-8349-AFB3FDFFCEAC}" srcOrd="7" destOrd="0" presId="urn:microsoft.com/office/officeart/2005/8/layout/default"/>
    <dgm:cxn modelId="{076ED3E6-6CA9-42EE-9775-BE569132317C}" type="presParOf" srcId="{41A4EF5F-11A3-464E-8D6F-201591CA9F2B}" destId="{75D8B236-7385-4196-8BFC-8B10E58A6403}" srcOrd="8" destOrd="0" presId="urn:microsoft.com/office/officeart/2005/8/layout/default"/>
    <dgm:cxn modelId="{F42E9B78-90AC-4C5E-AD2A-D2D33CE5C8FB}" type="presParOf" srcId="{41A4EF5F-11A3-464E-8D6F-201591CA9F2B}" destId="{8C24FC72-3218-4CCD-9AA4-A49F2D96EE34}" srcOrd="9" destOrd="0" presId="urn:microsoft.com/office/officeart/2005/8/layout/default"/>
    <dgm:cxn modelId="{27025BE5-BBAB-492D-8890-1A9BA3DC85BC}" type="presParOf" srcId="{41A4EF5F-11A3-464E-8D6F-201591CA9F2B}" destId="{6C98092C-9028-4982-8B82-1A4C88F51C9A}" srcOrd="10" destOrd="0" presId="urn:microsoft.com/office/officeart/2005/8/layout/default"/>
    <dgm:cxn modelId="{CD6A1399-1551-4AA9-A992-9606D959D84B}" type="presParOf" srcId="{41A4EF5F-11A3-464E-8D6F-201591CA9F2B}" destId="{6787987A-813C-4B8A-AE54-CE2E964F74F4}" srcOrd="11" destOrd="0" presId="urn:microsoft.com/office/officeart/2005/8/layout/default"/>
    <dgm:cxn modelId="{E7863077-3A45-42C1-8032-C07B86BD59D0}" type="presParOf" srcId="{41A4EF5F-11A3-464E-8D6F-201591CA9F2B}" destId="{5BEA745C-AEAA-4B57-9472-762D8615A01B}" srcOrd="12" destOrd="0" presId="urn:microsoft.com/office/officeart/2005/8/layout/default"/>
    <dgm:cxn modelId="{975CA3C8-CC76-4F25-968E-C6BC3C137D43}" type="presParOf" srcId="{41A4EF5F-11A3-464E-8D6F-201591CA9F2B}" destId="{0DFF5075-8F0E-4E82-A8FE-A14D687B8B2E}" srcOrd="13" destOrd="0" presId="urn:microsoft.com/office/officeart/2005/8/layout/default"/>
    <dgm:cxn modelId="{CBBC52E2-18C9-4224-91AF-C6B8BA88DC11}" type="presParOf" srcId="{41A4EF5F-11A3-464E-8D6F-201591CA9F2B}" destId="{C626A8F9-0172-4B07-9412-BBF5FE630D18}" srcOrd="14" destOrd="0" presId="urn:microsoft.com/office/officeart/2005/8/layout/default"/>
    <dgm:cxn modelId="{00B29879-8989-4A27-8B81-06BA3678BD27}" type="presParOf" srcId="{41A4EF5F-11A3-464E-8D6F-201591CA9F2B}" destId="{3DCFBA6E-9A6E-4039-A331-739113910F3C}" srcOrd="15" destOrd="0" presId="urn:microsoft.com/office/officeart/2005/8/layout/default"/>
    <dgm:cxn modelId="{FE5D7ECB-FFA2-4BA6-A14F-6315B6910E0E}" type="presParOf" srcId="{41A4EF5F-11A3-464E-8D6F-201591CA9F2B}" destId="{ACF5C6A2-3AA0-4F85-801D-AC925E648959}" srcOrd="16" destOrd="0" presId="urn:microsoft.com/office/officeart/2005/8/layout/default"/>
    <dgm:cxn modelId="{CF82D904-D514-4DBB-92C6-A6E145ECFB84}" type="presParOf" srcId="{41A4EF5F-11A3-464E-8D6F-201591CA9F2B}" destId="{39C58678-DA18-477D-B479-237BF3C640B5}" srcOrd="17" destOrd="0" presId="urn:microsoft.com/office/officeart/2005/8/layout/default"/>
    <dgm:cxn modelId="{5635532A-0506-4EF9-BFE9-32ED116ACF11}" type="presParOf" srcId="{41A4EF5F-11A3-464E-8D6F-201591CA9F2B}" destId="{DE9F7C26-0845-47D2-B861-5FAFDF1AF729}" srcOrd="18" destOrd="0" presId="urn:microsoft.com/office/officeart/2005/8/layout/default"/>
    <dgm:cxn modelId="{DB80A879-C7A4-4119-A752-69CB5BF74C5F}" type="presParOf" srcId="{41A4EF5F-11A3-464E-8D6F-201591CA9F2B}" destId="{B5AD7FC6-CB3C-42EB-B73F-FF896C9ECAE1}" srcOrd="19" destOrd="0" presId="urn:microsoft.com/office/officeart/2005/8/layout/default"/>
    <dgm:cxn modelId="{F922FAF0-F184-485E-B8D4-E6449BDBE6F1}" type="presParOf" srcId="{41A4EF5F-11A3-464E-8D6F-201591CA9F2B}" destId="{D87D863B-9EA8-437B-AFFA-FBDB5CD8FCB7}"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C808954-9329-4B3B-89BE-B0F1FBB1AD44}"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3C4C7953-63FF-44B5-AA1E-E71DF93799FF}">
      <dgm:prSet phldrT="[Texto]" custT="1"/>
      <dgm:spPr/>
      <dgm:t>
        <a:bodyPr/>
        <a:lstStyle/>
        <a:p>
          <a:r>
            <a:rPr lang="es-ES" sz="2200" dirty="0"/>
            <a:t>Mecanismos de implementación y verificación</a:t>
          </a:r>
        </a:p>
      </dgm:t>
    </dgm:pt>
    <dgm:pt modelId="{EFB65270-ACB5-4B21-B2A7-A116ABB162BC}" type="parTrans" cxnId="{93AD8848-5B9B-48BC-B570-3E0CF749F46B}">
      <dgm:prSet/>
      <dgm:spPr/>
      <dgm:t>
        <a:bodyPr/>
        <a:lstStyle/>
        <a:p>
          <a:endParaRPr lang="es-ES" sz="2200"/>
        </a:p>
      </dgm:t>
    </dgm:pt>
    <dgm:pt modelId="{E1BBEE92-609C-4A97-BE1F-E6D779B9639A}" type="sibTrans" cxnId="{93AD8848-5B9B-48BC-B570-3E0CF749F46B}">
      <dgm:prSet/>
      <dgm:spPr/>
      <dgm:t>
        <a:bodyPr/>
        <a:lstStyle/>
        <a:p>
          <a:endParaRPr lang="es-ES" sz="2200"/>
        </a:p>
      </dgm:t>
    </dgm:pt>
    <dgm:pt modelId="{B32FB1B8-BF13-47CE-94A5-85B23FDDE9FA}">
      <dgm:prSet phldrT="[Texto]" custT="1"/>
      <dgm:spPr/>
      <dgm:t>
        <a:bodyPr/>
        <a:lstStyle/>
        <a:p>
          <a:r>
            <a:rPr lang="es-ES" sz="2200" dirty="0"/>
            <a:t>Comisión de Implementación, Seguimiento y Verificación del AF y Resolución de Diferencias</a:t>
          </a:r>
        </a:p>
      </dgm:t>
    </dgm:pt>
    <dgm:pt modelId="{51A02443-D741-414E-9E45-5447276CD596}" type="parTrans" cxnId="{55BE1062-AC2A-4EF7-BDBE-819E359B12A2}">
      <dgm:prSet/>
      <dgm:spPr/>
      <dgm:t>
        <a:bodyPr/>
        <a:lstStyle/>
        <a:p>
          <a:endParaRPr lang="es-ES" sz="2200"/>
        </a:p>
      </dgm:t>
    </dgm:pt>
    <dgm:pt modelId="{0D5B2D41-CAE0-49E5-8BAA-B82A951D2190}" type="sibTrans" cxnId="{55BE1062-AC2A-4EF7-BDBE-819E359B12A2}">
      <dgm:prSet/>
      <dgm:spPr/>
      <dgm:t>
        <a:bodyPr/>
        <a:lstStyle/>
        <a:p>
          <a:endParaRPr lang="es-ES" sz="2200"/>
        </a:p>
      </dgm:t>
    </dgm:pt>
    <dgm:pt modelId="{14024B1D-81B4-419A-961E-8FE7179361E1}">
      <dgm:prSet phldrT="[Texto]" custT="1"/>
      <dgm:spPr/>
      <dgm:t>
        <a:bodyPr/>
        <a:lstStyle/>
        <a:p>
          <a:r>
            <a:rPr lang="es-ES" sz="2200" dirty="0"/>
            <a:t>Componente internacional de verificación de la CISVR</a:t>
          </a:r>
        </a:p>
      </dgm:t>
    </dgm:pt>
    <dgm:pt modelId="{1E130B32-67B5-4F3A-861E-8571833D4AB7}" type="parTrans" cxnId="{65700937-0F67-4D65-A66E-E1A8D18C6A80}">
      <dgm:prSet/>
      <dgm:spPr/>
      <dgm:t>
        <a:bodyPr/>
        <a:lstStyle/>
        <a:p>
          <a:endParaRPr lang="es-ES" sz="2200"/>
        </a:p>
      </dgm:t>
    </dgm:pt>
    <dgm:pt modelId="{1EC4E251-1945-41EA-AF05-361CB4AF0547}" type="sibTrans" cxnId="{65700937-0F67-4D65-A66E-E1A8D18C6A80}">
      <dgm:prSet/>
      <dgm:spPr/>
      <dgm:t>
        <a:bodyPr/>
        <a:lstStyle/>
        <a:p>
          <a:endParaRPr lang="es-ES" sz="2200"/>
        </a:p>
      </dgm:t>
    </dgm:pt>
    <dgm:pt modelId="{C74F06A5-1DF9-46DF-BC94-5C3E0A1EBDAF}">
      <dgm:prSet phldrT="[Texto]" custT="1"/>
      <dgm:spPr/>
      <dgm:t>
        <a:bodyPr/>
        <a:lstStyle/>
        <a:p>
          <a:r>
            <a:rPr lang="es-ES" sz="2200" dirty="0"/>
            <a:t>Componente de acompañamiento internacional</a:t>
          </a:r>
        </a:p>
      </dgm:t>
    </dgm:pt>
    <dgm:pt modelId="{98ACFEC2-82C3-473C-9E72-C5026918077B}" type="parTrans" cxnId="{C54EB2F2-7068-4A46-8048-0AAE253CD242}">
      <dgm:prSet/>
      <dgm:spPr/>
      <dgm:t>
        <a:bodyPr/>
        <a:lstStyle/>
        <a:p>
          <a:endParaRPr lang="es-ES" sz="2200"/>
        </a:p>
      </dgm:t>
    </dgm:pt>
    <dgm:pt modelId="{0604DD97-8A6C-422D-8FD5-C77334256871}" type="sibTrans" cxnId="{C54EB2F2-7068-4A46-8048-0AAE253CD242}">
      <dgm:prSet/>
      <dgm:spPr/>
      <dgm:t>
        <a:bodyPr/>
        <a:lstStyle/>
        <a:p>
          <a:endParaRPr lang="es-ES" sz="2200"/>
        </a:p>
      </dgm:t>
    </dgm:pt>
    <dgm:pt modelId="{BF1255D7-7C14-4130-99CE-B07C1DC47750}">
      <dgm:prSet/>
      <dgm:spPr/>
      <dgm:t>
        <a:bodyPr/>
        <a:lstStyle/>
        <a:p>
          <a:r>
            <a:rPr lang="es-ES" dirty="0"/>
            <a:t>Apoyo en experiencias, recursos, monitoreo y buenas prácticas para la implementación</a:t>
          </a:r>
        </a:p>
      </dgm:t>
    </dgm:pt>
    <dgm:pt modelId="{CC4B0505-0362-4B0E-921E-4FC9E8509C04}" type="parTrans" cxnId="{DFE35A41-12B2-4BBC-9A35-2A1C7C7D24EC}">
      <dgm:prSet/>
      <dgm:spPr/>
      <dgm:t>
        <a:bodyPr/>
        <a:lstStyle/>
        <a:p>
          <a:endParaRPr lang="es-ES"/>
        </a:p>
      </dgm:t>
    </dgm:pt>
    <dgm:pt modelId="{BD4E48A7-278F-432E-988A-4739AAC8CD5B}" type="sibTrans" cxnId="{DFE35A41-12B2-4BBC-9A35-2A1C7C7D24EC}">
      <dgm:prSet/>
      <dgm:spPr/>
      <dgm:t>
        <a:bodyPr/>
        <a:lstStyle/>
        <a:p>
          <a:endParaRPr lang="es-ES"/>
        </a:p>
      </dgm:t>
    </dgm:pt>
    <dgm:pt modelId="{E2EBC546-9790-49A1-94DA-6DAED35C6710}">
      <dgm:prSet/>
      <dgm:spPr/>
      <dgm:t>
        <a:bodyPr/>
        <a:lstStyle/>
        <a:p>
          <a:r>
            <a:rPr lang="es-ES" dirty="0"/>
            <a:t>Comprueba el estado y avances de la implementación de los  acuerdos</a:t>
          </a:r>
        </a:p>
      </dgm:t>
    </dgm:pt>
    <dgm:pt modelId="{2AD4F250-D6A9-4074-ACCB-D83B57C533C2}" type="parTrans" cxnId="{C92BC823-DA32-4D5C-ACFA-60C7E5C74740}">
      <dgm:prSet/>
      <dgm:spPr/>
      <dgm:t>
        <a:bodyPr/>
        <a:lstStyle/>
        <a:p>
          <a:endParaRPr lang="es-ES"/>
        </a:p>
      </dgm:t>
    </dgm:pt>
    <dgm:pt modelId="{38969175-9A35-41A0-AC3F-98AB3AB7D5B2}" type="sibTrans" cxnId="{C92BC823-DA32-4D5C-ACFA-60C7E5C74740}">
      <dgm:prSet/>
      <dgm:spPr/>
      <dgm:t>
        <a:bodyPr/>
        <a:lstStyle/>
        <a:p>
          <a:endParaRPr lang="es-ES"/>
        </a:p>
      </dgm:t>
    </dgm:pt>
    <dgm:pt modelId="{2E407B91-D351-42B3-9015-91F59AA83DF4}" type="pres">
      <dgm:prSet presAssocID="{2C808954-9329-4B3B-89BE-B0F1FBB1AD44}" presName="hierChild1" presStyleCnt="0">
        <dgm:presLayoutVars>
          <dgm:orgChart val="1"/>
          <dgm:chPref val="1"/>
          <dgm:dir/>
          <dgm:animOne val="branch"/>
          <dgm:animLvl val="lvl"/>
          <dgm:resizeHandles/>
        </dgm:presLayoutVars>
      </dgm:prSet>
      <dgm:spPr/>
    </dgm:pt>
    <dgm:pt modelId="{FCD2E6D5-E5C4-4F4B-86A9-656032F3E8DA}" type="pres">
      <dgm:prSet presAssocID="{3C4C7953-63FF-44B5-AA1E-E71DF93799FF}" presName="hierRoot1" presStyleCnt="0">
        <dgm:presLayoutVars>
          <dgm:hierBranch val="init"/>
        </dgm:presLayoutVars>
      </dgm:prSet>
      <dgm:spPr/>
    </dgm:pt>
    <dgm:pt modelId="{99F2A557-1913-46FC-B71F-1DAD7218B1ED}" type="pres">
      <dgm:prSet presAssocID="{3C4C7953-63FF-44B5-AA1E-E71DF93799FF}" presName="rootComposite1" presStyleCnt="0"/>
      <dgm:spPr/>
    </dgm:pt>
    <dgm:pt modelId="{FF0B7423-5564-4D0E-9D3C-214D37F83751}" type="pres">
      <dgm:prSet presAssocID="{3C4C7953-63FF-44B5-AA1E-E71DF93799FF}" presName="rootText1" presStyleLbl="node0" presStyleIdx="0" presStyleCnt="1">
        <dgm:presLayoutVars>
          <dgm:chPref val="3"/>
        </dgm:presLayoutVars>
      </dgm:prSet>
      <dgm:spPr/>
    </dgm:pt>
    <dgm:pt modelId="{5C1ED12C-499A-4794-B26A-5070606717AE}" type="pres">
      <dgm:prSet presAssocID="{3C4C7953-63FF-44B5-AA1E-E71DF93799FF}" presName="rootConnector1" presStyleLbl="node1" presStyleIdx="0" presStyleCnt="0"/>
      <dgm:spPr/>
    </dgm:pt>
    <dgm:pt modelId="{9CDE2BBC-CDAE-468F-AFDD-0D4844962E35}" type="pres">
      <dgm:prSet presAssocID="{3C4C7953-63FF-44B5-AA1E-E71DF93799FF}" presName="hierChild2" presStyleCnt="0"/>
      <dgm:spPr/>
    </dgm:pt>
    <dgm:pt modelId="{D60565AF-15ED-4C5F-BE11-27B833B45DEE}" type="pres">
      <dgm:prSet presAssocID="{51A02443-D741-414E-9E45-5447276CD596}" presName="Name37" presStyleLbl="parChTrans1D2" presStyleIdx="0" presStyleCnt="3"/>
      <dgm:spPr/>
    </dgm:pt>
    <dgm:pt modelId="{84716D5D-88BE-4009-9F6C-C021A4F0A221}" type="pres">
      <dgm:prSet presAssocID="{B32FB1B8-BF13-47CE-94A5-85B23FDDE9FA}" presName="hierRoot2" presStyleCnt="0">
        <dgm:presLayoutVars>
          <dgm:hierBranch val="init"/>
        </dgm:presLayoutVars>
      </dgm:prSet>
      <dgm:spPr/>
    </dgm:pt>
    <dgm:pt modelId="{D52DE20D-D019-4DA7-9A11-64FC6D20BD39}" type="pres">
      <dgm:prSet presAssocID="{B32FB1B8-BF13-47CE-94A5-85B23FDDE9FA}" presName="rootComposite" presStyleCnt="0"/>
      <dgm:spPr/>
    </dgm:pt>
    <dgm:pt modelId="{1E83FB46-3C10-4237-83E8-64CC8B07734F}" type="pres">
      <dgm:prSet presAssocID="{B32FB1B8-BF13-47CE-94A5-85B23FDDE9FA}" presName="rootText" presStyleLbl="node2" presStyleIdx="0" presStyleCnt="3" custScaleY="132275">
        <dgm:presLayoutVars>
          <dgm:chPref val="3"/>
        </dgm:presLayoutVars>
      </dgm:prSet>
      <dgm:spPr/>
    </dgm:pt>
    <dgm:pt modelId="{4BA657AC-83A9-4F08-AA4D-55FBDAE9DC8F}" type="pres">
      <dgm:prSet presAssocID="{B32FB1B8-BF13-47CE-94A5-85B23FDDE9FA}" presName="rootConnector" presStyleLbl="node2" presStyleIdx="0" presStyleCnt="3"/>
      <dgm:spPr/>
    </dgm:pt>
    <dgm:pt modelId="{85DF50D9-14D9-4F6D-9E20-F828539B21F3}" type="pres">
      <dgm:prSet presAssocID="{B32FB1B8-BF13-47CE-94A5-85B23FDDE9FA}" presName="hierChild4" presStyleCnt="0"/>
      <dgm:spPr/>
    </dgm:pt>
    <dgm:pt modelId="{CA930BA7-82E0-4C81-8B98-05711248D64A}" type="pres">
      <dgm:prSet presAssocID="{B32FB1B8-BF13-47CE-94A5-85B23FDDE9FA}" presName="hierChild5" presStyleCnt="0"/>
      <dgm:spPr/>
    </dgm:pt>
    <dgm:pt modelId="{7EE57782-D9FA-4627-AE5C-2E5A8F72C35E}" type="pres">
      <dgm:prSet presAssocID="{1E130B32-67B5-4F3A-861E-8571833D4AB7}" presName="Name37" presStyleLbl="parChTrans1D2" presStyleIdx="1" presStyleCnt="3"/>
      <dgm:spPr/>
    </dgm:pt>
    <dgm:pt modelId="{F887A3CB-8EF8-408B-90CF-3E2D33FFE673}" type="pres">
      <dgm:prSet presAssocID="{14024B1D-81B4-419A-961E-8FE7179361E1}" presName="hierRoot2" presStyleCnt="0">
        <dgm:presLayoutVars>
          <dgm:hierBranch val="init"/>
        </dgm:presLayoutVars>
      </dgm:prSet>
      <dgm:spPr/>
    </dgm:pt>
    <dgm:pt modelId="{F4214987-2832-44DA-BDAA-320EF66B6CAA}" type="pres">
      <dgm:prSet presAssocID="{14024B1D-81B4-419A-961E-8FE7179361E1}" presName="rootComposite" presStyleCnt="0"/>
      <dgm:spPr/>
    </dgm:pt>
    <dgm:pt modelId="{6202D391-4456-4113-927E-861FD3D3A5DD}" type="pres">
      <dgm:prSet presAssocID="{14024B1D-81B4-419A-961E-8FE7179361E1}" presName="rootText" presStyleLbl="node2" presStyleIdx="1" presStyleCnt="3">
        <dgm:presLayoutVars>
          <dgm:chPref val="3"/>
        </dgm:presLayoutVars>
      </dgm:prSet>
      <dgm:spPr/>
    </dgm:pt>
    <dgm:pt modelId="{D4CA1041-A5F5-4801-B498-DC4C22365313}" type="pres">
      <dgm:prSet presAssocID="{14024B1D-81B4-419A-961E-8FE7179361E1}" presName="rootConnector" presStyleLbl="node2" presStyleIdx="1" presStyleCnt="3"/>
      <dgm:spPr/>
    </dgm:pt>
    <dgm:pt modelId="{E0EAB85C-5522-45AF-A375-62416F649DEF}" type="pres">
      <dgm:prSet presAssocID="{14024B1D-81B4-419A-961E-8FE7179361E1}" presName="hierChild4" presStyleCnt="0"/>
      <dgm:spPr/>
    </dgm:pt>
    <dgm:pt modelId="{33E1BC78-10F0-480A-ACEE-A37E55B49EC1}" type="pres">
      <dgm:prSet presAssocID="{2AD4F250-D6A9-4074-ACCB-D83B57C533C2}" presName="Name37" presStyleLbl="parChTrans1D3" presStyleIdx="0" presStyleCnt="2"/>
      <dgm:spPr/>
    </dgm:pt>
    <dgm:pt modelId="{24E364F1-D765-4CDC-9A9B-F33004D34339}" type="pres">
      <dgm:prSet presAssocID="{E2EBC546-9790-49A1-94DA-6DAED35C6710}" presName="hierRoot2" presStyleCnt="0">
        <dgm:presLayoutVars>
          <dgm:hierBranch val="init"/>
        </dgm:presLayoutVars>
      </dgm:prSet>
      <dgm:spPr/>
    </dgm:pt>
    <dgm:pt modelId="{0F0C8B2B-643A-4E54-B66E-9913233A545B}" type="pres">
      <dgm:prSet presAssocID="{E2EBC546-9790-49A1-94DA-6DAED35C6710}" presName="rootComposite" presStyleCnt="0"/>
      <dgm:spPr/>
    </dgm:pt>
    <dgm:pt modelId="{B17F61BC-334A-43A4-96C0-95A1C7049850}" type="pres">
      <dgm:prSet presAssocID="{E2EBC546-9790-49A1-94DA-6DAED35C6710}" presName="rootText" presStyleLbl="node3" presStyleIdx="0" presStyleCnt="2">
        <dgm:presLayoutVars>
          <dgm:chPref val="3"/>
        </dgm:presLayoutVars>
      </dgm:prSet>
      <dgm:spPr/>
    </dgm:pt>
    <dgm:pt modelId="{EBD5CBA8-FED3-40A5-8276-1B7BD397E534}" type="pres">
      <dgm:prSet presAssocID="{E2EBC546-9790-49A1-94DA-6DAED35C6710}" presName="rootConnector" presStyleLbl="node3" presStyleIdx="0" presStyleCnt="2"/>
      <dgm:spPr/>
    </dgm:pt>
    <dgm:pt modelId="{A30EAC8A-43E0-4DE2-B118-559E11BA1947}" type="pres">
      <dgm:prSet presAssocID="{E2EBC546-9790-49A1-94DA-6DAED35C6710}" presName="hierChild4" presStyleCnt="0"/>
      <dgm:spPr/>
    </dgm:pt>
    <dgm:pt modelId="{6E4F83FA-887E-4608-94FC-7E08F8C5C18A}" type="pres">
      <dgm:prSet presAssocID="{E2EBC546-9790-49A1-94DA-6DAED35C6710}" presName="hierChild5" presStyleCnt="0"/>
      <dgm:spPr/>
    </dgm:pt>
    <dgm:pt modelId="{73301A1B-0FD9-4C39-A52D-5E16D1DE6FCB}" type="pres">
      <dgm:prSet presAssocID="{14024B1D-81B4-419A-961E-8FE7179361E1}" presName="hierChild5" presStyleCnt="0"/>
      <dgm:spPr/>
    </dgm:pt>
    <dgm:pt modelId="{AF1C6EF9-18DB-480D-B4FF-401CAD5B57CA}" type="pres">
      <dgm:prSet presAssocID="{98ACFEC2-82C3-473C-9E72-C5026918077B}" presName="Name37" presStyleLbl="parChTrans1D2" presStyleIdx="2" presStyleCnt="3"/>
      <dgm:spPr/>
    </dgm:pt>
    <dgm:pt modelId="{E6647603-236D-4AA5-BF71-994633BCC5D1}" type="pres">
      <dgm:prSet presAssocID="{C74F06A5-1DF9-46DF-BC94-5C3E0A1EBDAF}" presName="hierRoot2" presStyleCnt="0">
        <dgm:presLayoutVars>
          <dgm:hierBranch val="init"/>
        </dgm:presLayoutVars>
      </dgm:prSet>
      <dgm:spPr/>
    </dgm:pt>
    <dgm:pt modelId="{4BFBC6BF-5125-4F8E-B65E-2372D51E4447}" type="pres">
      <dgm:prSet presAssocID="{C74F06A5-1DF9-46DF-BC94-5C3E0A1EBDAF}" presName="rootComposite" presStyleCnt="0"/>
      <dgm:spPr/>
    </dgm:pt>
    <dgm:pt modelId="{48E3AB31-50C2-429F-A41F-DDE2BB6CFB34}" type="pres">
      <dgm:prSet presAssocID="{C74F06A5-1DF9-46DF-BC94-5C3E0A1EBDAF}" presName="rootText" presStyleLbl="node2" presStyleIdx="2" presStyleCnt="3">
        <dgm:presLayoutVars>
          <dgm:chPref val="3"/>
        </dgm:presLayoutVars>
      </dgm:prSet>
      <dgm:spPr/>
    </dgm:pt>
    <dgm:pt modelId="{EBE874A7-191D-4D84-B27A-5398F35CF326}" type="pres">
      <dgm:prSet presAssocID="{C74F06A5-1DF9-46DF-BC94-5C3E0A1EBDAF}" presName="rootConnector" presStyleLbl="node2" presStyleIdx="2" presStyleCnt="3"/>
      <dgm:spPr/>
    </dgm:pt>
    <dgm:pt modelId="{C5CE48C6-785B-4C32-8674-1C9C75043C16}" type="pres">
      <dgm:prSet presAssocID="{C74F06A5-1DF9-46DF-BC94-5C3E0A1EBDAF}" presName="hierChild4" presStyleCnt="0"/>
      <dgm:spPr/>
    </dgm:pt>
    <dgm:pt modelId="{FB87D881-E7F6-4541-AEB5-E8F91B0123EB}" type="pres">
      <dgm:prSet presAssocID="{CC4B0505-0362-4B0E-921E-4FC9E8509C04}" presName="Name37" presStyleLbl="parChTrans1D3" presStyleIdx="1" presStyleCnt="2"/>
      <dgm:spPr/>
    </dgm:pt>
    <dgm:pt modelId="{6E60A8A1-FF76-4783-B032-305FCD4D0D63}" type="pres">
      <dgm:prSet presAssocID="{BF1255D7-7C14-4130-99CE-B07C1DC47750}" presName="hierRoot2" presStyleCnt="0">
        <dgm:presLayoutVars>
          <dgm:hierBranch val="init"/>
        </dgm:presLayoutVars>
      </dgm:prSet>
      <dgm:spPr/>
    </dgm:pt>
    <dgm:pt modelId="{B637D8C3-354E-44B0-B42D-D0794D1E3094}" type="pres">
      <dgm:prSet presAssocID="{BF1255D7-7C14-4130-99CE-B07C1DC47750}" presName="rootComposite" presStyleCnt="0"/>
      <dgm:spPr/>
    </dgm:pt>
    <dgm:pt modelId="{01A7D41E-D8C1-4982-A596-912D143191EF}" type="pres">
      <dgm:prSet presAssocID="{BF1255D7-7C14-4130-99CE-B07C1DC47750}" presName="rootText" presStyleLbl="node3" presStyleIdx="1" presStyleCnt="2">
        <dgm:presLayoutVars>
          <dgm:chPref val="3"/>
        </dgm:presLayoutVars>
      </dgm:prSet>
      <dgm:spPr/>
    </dgm:pt>
    <dgm:pt modelId="{036A5540-CDDB-4BF9-A8B5-923C7237E675}" type="pres">
      <dgm:prSet presAssocID="{BF1255D7-7C14-4130-99CE-B07C1DC47750}" presName="rootConnector" presStyleLbl="node3" presStyleIdx="1" presStyleCnt="2"/>
      <dgm:spPr/>
    </dgm:pt>
    <dgm:pt modelId="{0F847B0F-691A-45BC-8E78-6201062834C1}" type="pres">
      <dgm:prSet presAssocID="{BF1255D7-7C14-4130-99CE-B07C1DC47750}" presName="hierChild4" presStyleCnt="0"/>
      <dgm:spPr/>
    </dgm:pt>
    <dgm:pt modelId="{5696279C-04E3-44BC-8E5C-095AAF038C95}" type="pres">
      <dgm:prSet presAssocID="{BF1255D7-7C14-4130-99CE-B07C1DC47750}" presName="hierChild5" presStyleCnt="0"/>
      <dgm:spPr/>
    </dgm:pt>
    <dgm:pt modelId="{EFC3636B-367E-43D7-B9CE-6892AA8AB316}" type="pres">
      <dgm:prSet presAssocID="{C74F06A5-1DF9-46DF-BC94-5C3E0A1EBDAF}" presName="hierChild5" presStyleCnt="0"/>
      <dgm:spPr/>
    </dgm:pt>
    <dgm:pt modelId="{E9A51304-4B19-4507-AB68-1EA8118DC8A5}" type="pres">
      <dgm:prSet presAssocID="{3C4C7953-63FF-44B5-AA1E-E71DF93799FF}" presName="hierChild3" presStyleCnt="0"/>
      <dgm:spPr/>
    </dgm:pt>
  </dgm:ptLst>
  <dgm:cxnLst>
    <dgm:cxn modelId="{C328F28F-06F8-4D31-A380-14D9EB61DEB2}" type="presOf" srcId="{BF1255D7-7C14-4130-99CE-B07C1DC47750}" destId="{036A5540-CDDB-4BF9-A8B5-923C7237E675}" srcOrd="1" destOrd="0" presId="urn:microsoft.com/office/officeart/2005/8/layout/orgChart1"/>
    <dgm:cxn modelId="{55BE1062-AC2A-4EF7-BDBE-819E359B12A2}" srcId="{3C4C7953-63FF-44B5-AA1E-E71DF93799FF}" destId="{B32FB1B8-BF13-47CE-94A5-85B23FDDE9FA}" srcOrd="0" destOrd="0" parTransId="{51A02443-D741-414E-9E45-5447276CD596}" sibTransId="{0D5B2D41-CAE0-49E5-8BAA-B82A951D2190}"/>
    <dgm:cxn modelId="{BF1F80EA-3892-4951-AEBD-00F69A58619B}" type="presOf" srcId="{B32FB1B8-BF13-47CE-94A5-85B23FDDE9FA}" destId="{1E83FB46-3C10-4237-83E8-64CC8B07734F}" srcOrd="0" destOrd="0" presId="urn:microsoft.com/office/officeart/2005/8/layout/orgChart1"/>
    <dgm:cxn modelId="{FDB48EAE-625B-4578-AF3D-8C6F19C563B2}" type="presOf" srcId="{1E130B32-67B5-4F3A-861E-8571833D4AB7}" destId="{7EE57782-D9FA-4627-AE5C-2E5A8F72C35E}" srcOrd="0" destOrd="0" presId="urn:microsoft.com/office/officeart/2005/8/layout/orgChart1"/>
    <dgm:cxn modelId="{2CACFA4D-07C1-4C7F-AD28-94BA0D7EB324}" type="presOf" srcId="{14024B1D-81B4-419A-961E-8FE7179361E1}" destId="{D4CA1041-A5F5-4801-B498-DC4C22365313}" srcOrd="1" destOrd="0" presId="urn:microsoft.com/office/officeart/2005/8/layout/orgChart1"/>
    <dgm:cxn modelId="{942EAD8B-12D7-44A4-8389-4D5AF44D0E33}" type="presOf" srcId="{3C4C7953-63FF-44B5-AA1E-E71DF93799FF}" destId="{5C1ED12C-499A-4794-B26A-5070606717AE}" srcOrd="1" destOrd="0" presId="urn:microsoft.com/office/officeart/2005/8/layout/orgChart1"/>
    <dgm:cxn modelId="{D116E19A-B52C-4633-BDA9-FE323B5D2C7E}" type="presOf" srcId="{BF1255D7-7C14-4130-99CE-B07C1DC47750}" destId="{01A7D41E-D8C1-4982-A596-912D143191EF}" srcOrd="0" destOrd="0" presId="urn:microsoft.com/office/officeart/2005/8/layout/orgChart1"/>
    <dgm:cxn modelId="{195B20BB-3FA2-4C3A-95FF-9EE08E91DEEE}" type="presOf" srcId="{E2EBC546-9790-49A1-94DA-6DAED35C6710}" destId="{B17F61BC-334A-43A4-96C0-95A1C7049850}" srcOrd="0" destOrd="0" presId="urn:microsoft.com/office/officeart/2005/8/layout/orgChart1"/>
    <dgm:cxn modelId="{57718A80-F4C1-43BC-BB9D-2A54E2ED05DF}" type="presOf" srcId="{C74F06A5-1DF9-46DF-BC94-5C3E0A1EBDAF}" destId="{EBE874A7-191D-4D84-B27A-5398F35CF326}" srcOrd="1" destOrd="0" presId="urn:microsoft.com/office/officeart/2005/8/layout/orgChart1"/>
    <dgm:cxn modelId="{55DFD575-D9EE-4876-BF69-29263186133A}" type="presOf" srcId="{3C4C7953-63FF-44B5-AA1E-E71DF93799FF}" destId="{FF0B7423-5564-4D0E-9D3C-214D37F83751}" srcOrd="0" destOrd="0" presId="urn:microsoft.com/office/officeart/2005/8/layout/orgChart1"/>
    <dgm:cxn modelId="{C54EB2F2-7068-4A46-8048-0AAE253CD242}" srcId="{3C4C7953-63FF-44B5-AA1E-E71DF93799FF}" destId="{C74F06A5-1DF9-46DF-BC94-5C3E0A1EBDAF}" srcOrd="2" destOrd="0" parTransId="{98ACFEC2-82C3-473C-9E72-C5026918077B}" sibTransId="{0604DD97-8A6C-422D-8FD5-C77334256871}"/>
    <dgm:cxn modelId="{C92BC823-DA32-4D5C-ACFA-60C7E5C74740}" srcId="{14024B1D-81B4-419A-961E-8FE7179361E1}" destId="{E2EBC546-9790-49A1-94DA-6DAED35C6710}" srcOrd="0" destOrd="0" parTransId="{2AD4F250-D6A9-4074-ACCB-D83B57C533C2}" sibTransId="{38969175-9A35-41A0-AC3F-98AB3AB7D5B2}"/>
    <dgm:cxn modelId="{93AD8848-5B9B-48BC-B570-3E0CF749F46B}" srcId="{2C808954-9329-4B3B-89BE-B0F1FBB1AD44}" destId="{3C4C7953-63FF-44B5-AA1E-E71DF93799FF}" srcOrd="0" destOrd="0" parTransId="{EFB65270-ACB5-4B21-B2A7-A116ABB162BC}" sibTransId="{E1BBEE92-609C-4A97-BE1F-E6D779B9639A}"/>
    <dgm:cxn modelId="{0702F10A-C160-459C-92E2-C2DB57A2233A}" type="presOf" srcId="{E2EBC546-9790-49A1-94DA-6DAED35C6710}" destId="{EBD5CBA8-FED3-40A5-8276-1B7BD397E534}" srcOrd="1" destOrd="0" presId="urn:microsoft.com/office/officeart/2005/8/layout/orgChart1"/>
    <dgm:cxn modelId="{DFE35A41-12B2-4BBC-9A35-2A1C7C7D24EC}" srcId="{C74F06A5-1DF9-46DF-BC94-5C3E0A1EBDAF}" destId="{BF1255D7-7C14-4130-99CE-B07C1DC47750}" srcOrd="0" destOrd="0" parTransId="{CC4B0505-0362-4B0E-921E-4FC9E8509C04}" sibTransId="{BD4E48A7-278F-432E-988A-4739AAC8CD5B}"/>
    <dgm:cxn modelId="{65700937-0F67-4D65-A66E-E1A8D18C6A80}" srcId="{3C4C7953-63FF-44B5-AA1E-E71DF93799FF}" destId="{14024B1D-81B4-419A-961E-8FE7179361E1}" srcOrd="1" destOrd="0" parTransId="{1E130B32-67B5-4F3A-861E-8571833D4AB7}" sibTransId="{1EC4E251-1945-41EA-AF05-361CB4AF0547}"/>
    <dgm:cxn modelId="{67B93FD3-F21B-4657-AF13-011F38ACA582}" type="presOf" srcId="{B32FB1B8-BF13-47CE-94A5-85B23FDDE9FA}" destId="{4BA657AC-83A9-4F08-AA4D-55FBDAE9DC8F}" srcOrd="1" destOrd="0" presId="urn:microsoft.com/office/officeart/2005/8/layout/orgChart1"/>
    <dgm:cxn modelId="{356EFA40-803B-48F7-B27C-BD7E1542C251}" type="presOf" srcId="{51A02443-D741-414E-9E45-5447276CD596}" destId="{D60565AF-15ED-4C5F-BE11-27B833B45DEE}" srcOrd="0" destOrd="0" presId="urn:microsoft.com/office/officeart/2005/8/layout/orgChart1"/>
    <dgm:cxn modelId="{332D4D79-7859-4CF7-B02F-E193DEBC3443}" type="presOf" srcId="{C74F06A5-1DF9-46DF-BC94-5C3E0A1EBDAF}" destId="{48E3AB31-50C2-429F-A41F-DDE2BB6CFB34}" srcOrd="0" destOrd="0" presId="urn:microsoft.com/office/officeart/2005/8/layout/orgChart1"/>
    <dgm:cxn modelId="{A46724E8-03BA-4BBF-83C3-197CDB59FC2A}" type="presOf" srcId="{14024B1D-81B4-419A-961E-8FE7179361E1}" destId="{6202D391-4456-4113-927E-861FD3D3A5DD}" srcOrd="0" destOrd="0" presId="urn:microsoft.com/office/officeart/2005/8/layout/orgChart1"/>
    <dgm:cxn modelId="{F887A0AD-B1D1-4EFD-8843-DEE65BE3B51E}" type="presOf" srcId="{2AD4F250-D6A9-4074-ACCB-D83B57C533C2}" destId="{33E1BC78-10F0-480A-ACEE-A37E55B49EC1}" srcOrd="0" destOrd="0" presId="urn:microsoft.com/office/officeart/2005/8/layout/orgChart1"/>
    <dgm:cxn modelId="{B8BC6584-6499-4D8D-AF6C-6F0C9F3087E2}" type="presOf" srcId="{98ACFEC2-82C3-473C-9E72-C5026918077B}" destId="{AF1C6EF9-18DB-480D-B4FF-401CAD5B57CA}" srcOrd="0" destOrd="0" presId="urn:microsoft.com/office/officeart/2005/8/layout/orgChart1"/>
    <dgm:cxn modelId="{7F549BBD-A31C-4692-9FE4-2AAEBF55B680}" type="presOf" srcId="{CC4B0505-0362-4B0E-921E-4FC9E8509C04}" destId="{FB87D881-E7F6-4541-AEB5-E8F91B0123EB}" srcOrd="0" destOrd="0" presId="urn:microsoft.com/office/officeart/2005/8/layout/orgChart1"/>
    <dgm:cxn modelId="{2875C3CF-4E3D-46FB-AB78-1FAB4435F4A8}" type="presOf" srcId="{2C808954-9329-4B3B-89BE-B0F1FBB1AD44}" destId="{2E407B91-D351-42B3-9015-91F59AA83DF4}" srcOrd="0" destOrd="0" presId="urn:microsoft.com/office/officeart/2005/8/layout/orgChart1"/>
    <dgm:cxn modelId="{B8C0C1B4-5D19-44A5-B849-C73693DA4896}" type="presParOf" srcId="{2E407B91-D351-42B3-9015-91F59AA83DF4}" destId="{FCD2E6D5-E5C4-4F4B-86A9-656032F3E8DA}" srcOrd="0" destOrd="0" presId="urn:microsoft.com/office/officeart/2005/8/layout/orgChart1"/>
    <dgm:cxn modelId="{66F46FDC-3599-40FC-B19D-7D586BF87DF4}" type="presParOf" srcId="{FCD2E6D5-E5C4-4F4B-86A9-656032F3E8DA}" destId="{99F2A557-1913-46FC-B71F-1DAD7218B1ED}" srcOrd="0" destOrd="0" presId="urn:microsoft.com/office/officeart/2005/8/layout/orgChart1"/>
    <dgm:cxn modelId="{7FA6E4FB-FBFE-433B-B4A2-BD16C93986DE}" type="presParOf" srcId="{99F2A557-1913-46FC-B71F-1DAD7218B1ED}" destId="{FF0B7423-5564-4D0E-9D3C-214D37F83751}" srcOrd="0" destOrd="0" presId="urn:microsoft.com/office/officeart/2005/8/layout/orgChart1"/>
    <dgm:cxn modelId="{67C63733-2E76-4362-B652-932C3E337F91}" type="presParOf" srcId="{99F2A557-1913-46FC-B71F-1DAD7218B1ED}" destId="{5C1ED12C-499A-4794-B26A-5070606717AE}" srcOrd="1" destOrd="0" presId="urn:microsoft.com/office/officeart/2005/8/layout/orgChart1"/>
    <dgm:cxn modelId="{FF78DA1E-8147-4F7E-91A0-0E2FAC3C51E1}" type="presParOf" srcId="{FCD2E6D5-E5C4-4F4B-86A9-656032F3E8DA}" destId="{9CDE2BBC-CDAE-468F-AFDD-0D4844962E35}" srcOrd="1" destOrd="0" presId="urn:microsoft.com/office/officeart/2005/8/layout/orgChart1"/>
    <dgm:cxn modelId="{ABC9DDC5-C72B-445D-B171-D45619C49EA9}" type="presParOf" srcId="{9CDE2BBC-CDAE-468F-AFDD-0D4844962E35}" destId="{D60565AF-15ED-4C5F-BE11-27B833B45DEE}" srcOrd="0" destOrd="0" presId="urn:microsoft.com/office/officeart/2005/8/layout/orgChart1"/>
    <dgm:cxn modelId="{9C3F5C8E-DEC5-4E32-9CDD-13EE31E7B395}" type="presParOf" srcId="{9CDE2BBC-CDAE-468F-AFDD-0D4844962E35}" destId="{84716D5D-88BE-4009-9F6C-C021A4F0A221}" srcOrd="1" destOrd="0" presId="urn:microsoft.com/office/officeart/2005/8/layout/orgChart1"/>
    <dgm:cxn modelId="{7738DF18-46BD-4F9F-ACDE-5A51FDFB7DD6}" type="presParOf" srcId="{84716D5D-88BE-4009-9F6C-C021A4F0A221}" destId="{D52DE20D-D019-4DA7-9A11-64FC6D20BD39}" srcOrd="0" destOrd="0" presId="urn:microsoft.com/office/officeart/2005/8/layout/orgChart1"/>
    <dgm:cxn modelId="{717CD3D7-0AA1-4B44-B425-6C0BAA440D88}" type="presParOf" srcId="{D52DE20D-D019-4DA7-9A11-64FC6D20BD39}" destId="{1E83FB46-3C10-4237-83E8-64CC8B07734F}" srcOrd="0" destOrd="0" presId="urn:microsoft.com/office/officeart/2005/8/layout/orgChart1"/>
    <dgm:cxn modelId="{FCC5766D-8880-45B9-A783-66FC71E2A055}" type="presParOf" srcId="{D52DE20D-D019-4DA7-9A11-64FC6D20BD39}" destId="{4BA657AC-83A9-4F08-AA4D-55FBDAE9DC8F}" srcOrd="1" destOrd="0" presId="urn:microsoft.com/office/officeart/2005/8/layout/orgChart1"/>
    <dgm:cxn modelId="{DFADC43D-6438-4CCC-95B0-F9E835B7F364}" type="presParOf" srcId="{84716D5D-88BE-4009-9F6C-C021A4F0A221}" destId="{85DF50D9-14D9-4F6D-9E20-F828539B21F3}" srcOrd="1" destOrd="0" presId="urn:microsoft.com/office/officeart/2005/8/layout/orgChart1"/>
    <dgm:cxn modelId="{D7CEB4B6-4984-4E0A-B8B7-8583A694F6B1}" type="presParOf" srcId="{84716D5D-88BE-4009-9F6C-C021A4F0A221}" destId="{CA930BA7-82E0-4C81-8B98-05711248D64A}" srcOrd="2" destOrd="0" presId="urn:microsoft.com/office/officeart/2005/8/layout/orgChart1"/>
    <dgm:cxn modelId="{BCD3E5D1-426D-4103-895C-8E505FDBAD7B}" type="presParOf" srcId="{9CDE2BBC-CDAE-468F-AFDD-0D4844962E35}" destId="{7EE57782-D9FA-4627-AE5C-2E5A8F72C35E}" srcOrd="2" destOrd="0" presId="urn:microsoft.com/office/officeart/2005/8/layout/orgChart1"/>
    <dgm:cxn modelId="{BD1440DC-58B3-4D94-BB09-C567F78E8651}" type="presParOf" srcId="{9CDE2BBC-CDAE-468F-AFDD-0D4844962E35}" destId="{F887A3CB-8EF8-408B-90CF-3E2D33FFE673}" srcOrd="3" destOrd="0" presId="urn:microsoft.com/office/officeart/2005/8/layout/orgChart1"/>
    <dgm:cxn modelId="{8448A18D-FE75-403B-94E1-927A0766F9AC}" type="presParOf" srcId="{F887A3CB-8EF8-408B-90CF-3E2D33FFE673}" destId="{F4214987-2832-44DA-BDAA-320EF66B6CAA}" srcOrd="0" destOrd="0" presId="urn:microsoft.com/office/officeart/2005/8/layout/orgChart1"/>
    <dgm:cxn modelId="{3546A630-72CF-436A-A1CB-885AFC16CE02}" type="presParOf" srcId="{F4214987-2832-44DA-BDAA-320EF66B6CAA}" destId="{6202D391-4456-4113-927E-861FD3D3A5DD}" srcOrd="0" destOrd="0" presId="urn:microsoft.com/office/officeart/2005/8/layout/orgChart1"/>
    <dgm:cxn modelId="{42C9B073-4852-4212-9FF2-5359CC3BECA0}" type="presParOf" srcId="{F4214987-2832-44DA-BDAA-320EF66B6CAA}" destId="{D4CA1041-A5F5-4801-B498-DC4C22365313}" srcOrd="1" destOrd="0" presId="urn:microsoft.com/office/officeart/2005/8/layout/orgChart1"/>
    <dgm:cxn modelId="{A4EA3A4E-438E-4AB3-BECD-F5542E663E54}" type="presParOf" srcId="{F887A3CB-8EF8-408B-90CF-3E2D33FFE673}" destId="{E0EAB85C-5522-45AF-A375-62416F649DEF}" srcOrd="1" destOrd="0" presId="urn:microsoft.com/office/officeart/2005/8/layout/orgChart1"/>
    <dgm:cxn modelId="{391D736A-7E4E-451A-8223-59A15BC842B6}" type="presParOf" srcId="{E0EAB85C-5522-45AF-A375-62416F649DEF}" destId="{33E1BC78-10F0-480A-ACEE-A37E55B49EC1}" srcOrd="0" destOrd="0" presId="urn:microsoft.com/office/officeart/2005/8/layout/orgChart1"/>
    <dgm:cxn modelId="{F07AF280-111D-4473-92ED-2CF26BBE838A}" type="presParOf" srcId="{E0EAB85C-5522-45AF-A375-62416F649DEF}" destId="{24E364F1-D765-4CDC-9A9B-F33004D34339}" srcOrd="1" destOrd="0" presId="urn:microsoft.com/office/officeart/2005/8/layout/orgChart1"/>
    <dgm:cxn modelId="{3ED890B2-8256-45C8-BEB0-B465B99A4045}" type="presParOf" srcId="{24E364F1-D765-4CDC-9A9B-F33004D34339}" destId="{0F0C8B2B-643A-4E54-B66E-9913233A545B}" srcOrd="0" destOrd="0" presId="urn:microsoft.com/office/officeart/2005/8/layout/orgChart1"/>
    <dgm:cxn modelId="{09484A34-E2C7-462E-9263-EA2AD2E88C7F}" type="presParOf" srcId="{0F0C8B2B-643A-4E54-B66E-9913233A545B}" destId="{B17F61BC-334A-43A4-96C0-95A1C7049850}" srcOrd="0" destOrd="0" presId="urn:microsoft.com/office/officeart/2005/8/layout/orgChart1"/>
    <dgm:cxn modelId="{C735D6FC-97B9-42F1-8E35-338CC57F45A2}" type="presParOf" srcId="{0F0C8B2B-643A-4E54-B66E-9913233A545B}" destId="{EBD5CBA8-FED3-40A5-8276-1B7BD397E534}" srcOrd="1" destOrd="0" presId="urn:microsoft.com/office/officeart/2005/8/layout/orgChart1"/>
    <dgm:cxn modelId="{8E6AC0BF-4FFC-4F81-AEFA-8BA4B0A0886C}" type="presParOf" srcId="{24E364F1-D765-4CDC-9A9B-F33004D34339}" destId="{A30EAC8A-43E0-4DE2-B118-559E11BA1947}" srcOrd="1" destOrd="0" presId="urn:microsoft.com/office/officeart/2005/8/layout/orgChart1"/>
    <dgm:cxn modelId="{75CAFC01-FEF8-40BF-B12A-6CD5BF645094}" type="presParOf" srcId="{24E364F1-D765-4CDC-9A9B-F33004D34339}" destId="{6E4F83FA-887E-4608-94FC-7E08F8C5C18A}" srcOrd="2" destOrd="0" presId="urn:microsoft.com/office/officeart/2005/8/layout/orgChart1"/>
    <dgm:cxn modelId="{26FD2D74-57E2-4074-9071-F27E14DFA156}" type="presParOf" srcId="{F887A3CB-8EF8-408B-90CF-3E2D33FFE673}" destId="{73301A1B-0FD9-4C39-A52D-5E16D1DE6FCB}" srcOrd="2" destOrd="0" presId="urn:microsoft.com/office/officeart/2005/8/layout/orgChart1"/>
    <dgm:cxn modelId="{E825C3F9-1568-43D8-940A-CC6006F31297}" type="presParOf" srcId="{9CDE2BBC-CDAE-468F-AFDD-0D4844962E35}" destId="{AF1C6EF9-18DB-480D-B4FF-401CAD5B57CA}" srcOrd="4" destOrd="0" presId="urn:microsoft.com/office/officeart/2005/8/layout/orgChart1"/>
    <dgm:cxn modelId="{7AF9CD4C-B235-4ECD-A84E-DC6B5DC67DEC}" type="presParOf" srcId="{9CDE2BBC-CDAE-468F-AFDD-0D4844962E35}" destId="{E6647603-236D-4AA5-BF71-994633BCC5D1}" srcOrd="5" destOrd="0" presId="urn:microsoft.com/office/officeart/2005/8/layout/orgChart1"/>
    <dgm:cxn modelId="{897EB746-B39E-4B7B-9377-E8FEE98EE0AC}" type="presParOf" srcId="{E6647603-236D-4AA5-BF71-994633BCC5D1}" destId="{4BFBC6BF-5125-4F8E-B65E-2372D51E4447}" srcOrd="0" destOrd="0" presId="urn:microsoft.com/office/officeart/2005/8/layout/orgChart1"/>
    <dgm:cxn modelId="{CC51A17A-0168-44AB-9289-C40FE07ADE89}" type="presParOf" srcId="{4BFBC6BF-5125-4F8E-B65E-2372D51E4447}" destId="{48E3AB31-50C2-429F-A41F-DDE2BB6CFB34}" srcOrd="0" destOrd="0" presId="urn:microsoft.com/office/officeart/2005/8/layout/orgChart1"/>
    <dgm:cxn modelId="{E5A8D9CC-1C10-475E-8F8E-0F76F388EA20}" type="presParOf" srcId="{4BFBC6BF-5125-4F8E-B65E-2372D51E4447}" destId="{EBE874A7-191D-4D84-B27A-5398F35CF326}" srcOrd="1" destOrd="0" presId="urn:microsoft.com/office/officeart/2005/8/layout/orgChart1"/>
    <dgm:cxn modelId="{42EBCB6D-844F-48B5-9623-85F5DBC696F8}" type="presParOf" srcId="{E6647603-236D-4AA5-BF71-994633BCC5D1}" destId="{C5CE48C6-785B-4C32-8674-1C9C75043C16}" srcOrd="1" destOrd="0" presId="urn:microsoft.com/office/officeart/2005/8/layout/orgChart1"/>
    <dgm:cxn modelId="{36075FAC-A2C4-4498-9D8C-475EA2797735}" type="presParOf" srcId="{C5CE48C6-785B-4C32-8674-1C9C75043C16}" destId="{FB87D881-E7F6-4541-AEB5-E8F91B0123EB}" srcOrd="0" destOrd="0" presId="urn:microsoft.com/office/officeart/2005/8/layout/orgChart1"/>
    <dgm:cxn modelId="{CFD3F467-817A-4A82-B7FD-0CCBB361EAC0}" type="presParOf" srcId="{C5CE48C6-785B-4C32-8674-1C9C75043C16}" destId="{6E60A8A1-FF76-4783-B032-305FCD4D0D63}" srcOrd="1" destOrd="0" presId="urn:microsoft.com/office/officeart/2005/8/layout/orgChart1"/>
    <dgm:cxn modelId="{32025083-E548-4F66-87E1-7CACD3D4DDBE}" type="presParOf" srcId="{6E60A8A1-FF76-4783-B032-305FCD4D0D63}" destId="{B637D8C3-354E-44B0-B42D-D0794D1E3094}" srcOrd="0" destOrd="0" presId="urn:microsoft.com/office/officeart/2005/8/layout/orgChart1"/>
    <dgm:cxn modelId="{06402A14-D36A-421A-B12F-A9F99091CEA9}" type="presParOf" srcId="{B637D8C3-354E-44B0-B42D-D0794D1E3094}" destId="{01A7D41E-D8C1-4982-A596-912D143191EF}" srcOrd="0" destOrd="0" presId="urn:microsoft.com/office/officeart/2005/8/layout/orgChart1"/>
    <dgm:cxn modelId="{4B6CCF25-29DC-4523-8AF9-98C13127A137}" type="presParOf" srcId="{B637D8C3-354E-44B0-B42D-D0794D1E3094}" destId="{036A5540-CDDB-4BF9-A8B5-923C7237E675}" srcOrd="1" destOrd="0" presId="urn:microsoft.com/office/officeart/2005/8/layout/orgChart1"/>
    <dgm:cxn modelId="{F37C4009-F5F3-4505-B048-E9C6CE6F1763}" type="presParOf" srcId="{6E60A8A1-FF76-4783-B032-305FCD4D0D63}" destId="{0F847B0F-691A-45BC-8E78-6201062834C1}" srcOrd="1" destOrd="0" presId="urn:microsoft.com/office/officeart/2005/8/layout/orgChart1"/>
    <dgm:cxn modelId="{B5170872-17EF-4CAB-956E-F7BE16B0CD00}" type="presParOf" srcId="{6E60A8A1-FF76-4783-B032-305FCD4D0D63}" destId="{5696279C-04E3-44BC-8E5C-095AAF038C95}" srcOrd="2" destOrd="0" presId="urn:microsoft.com/office/officeart/2005/8/layout/orgChart1"/>
    <dgm:cxn modelId="{E3595C43-42AC-4AB1-A0EA-34119A9BAFCE}" type="presParOf" srcId="{E6647603-236D-4AA5-BF71-994633BCC5D1}" destId="{EFC3636B-367E-43D7-B9CE-6892AA8AB316}" srcOrd="2" destOrd="0" presId="urn:microsoft.com/office/officeart/2005/8/layout/orgChart1"/>
    <dgm:cxn modelId="{0AD945C5-7EA0-47FD-B7B4-15D11354569E}" type="presParOf" srcId="{FCD2E6D5-E5C4-4F4B-86A9-656032F3E8DA}" destId="{E9A51304-4B19-4507-AB68-1EA8118DC8A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AB63781-B96A-064D-8AD2-29AA090C489A}" type="doc">
      <dgm:prSet loTypeId="urn:microsoft.com/office/officeart/2009/3/layout/RandomtoResultProcess" loCatId="" qsTypeId="urn:microsoft.com/office/officeart/2005/8/quickstyle/simple4" qsCatId="simple" csTypeId="urn:microsoft.com/office/officeart/2005/8/colors/colorful1" csCatId="colorful" phldr="1"/>
      <dgm:spPr/>
      <dgm:t>
        <a:bodyPr/>
        <a:lstStyle/>
        <a:p>
          <a:endParaRPr lang="es-ES_tradnl"/>
        </a:p>
      </dgm:t>
    </dgm:pt>
    <dgm:pt modelId="{31B19D33-BFD8-F043-B7EA-7FDC9A1E7D1F}">
      <dgm:prSet phldrT="[Texto]" custT="1"/>
      <dgm:spPr/>
      <dgm:t>
        <a:bodyPr/>
        <a:lstStyle/>
        <a:p>
          <a:r>
            <a:rPr lang="es-ES_tradnl" sz="2800" dirty="0"/>
            <a:t>Comprensión</a:t>
          </a:r>
        </a:p>
      </dgm:t>
    </dgm:pt>
    <dgm:pt modelId="{374BFDDF-9B0E-F146-8742-A646D200B0B6}" type="parTrans" cxnId="{A1A5DF3B-D21B-704F-8664-7DE5785CEEA6}">
      <dgm:prSet/>
      <dgm:spPr/>
      <dgm:t>
        <a:bodyPr/>
        <a:lstStyle/>
        <a:p>
          <a:endParaRPr lang="es-ES_tradnl"/>
        </a:p>
      </dgm:t>
    </dgm:pt>
    <dgm:pt modelId="{D0F42BE8-321E-8143-8777-C3314D7FCFC4}" type="sibTrans" cxnId="{A1A5DF3B-D21B-704F-8664-7DE5785CEEA6}">
      <dgm:prSet/>
      <dgm:spPr/>
      <dgm:t>
        <a:bodyPr/>
        <a:lstStyle/>
        <a:p>
          <a:endParaRPr lang="es-ES_tradnl"/>
        </a:p>
      </dgm:t>
    </dgm:pt>
    <dgm:pt modelId="{090C6402-DB83-C04F-8218-2233846FFA51}">
      <dgm:prSet phldrT="[Texto]" custT="1"/>
      <dgm:spPr/>
      <dgm:t>
        <a:bodyPr/>
        <a:lstStyle/>
        <a:p>
          <a:r>
            <a:rPr lang="es-ES_tradnl" sz="2400" dirty="0"/>
            <a:t>Primera fase</a:t>
          </a:r>
        </a:p>
      </dgm:t>
    </dgm:pt>
    <dgm:pt modelId="{F67ADD7B-BF17-4A40-86B1-6D02FAE01889}" type="parTrans" cxnId="{B51B2B30-2D1E-3C4F-A2E6-557A8B2A9C92}">
      <dgm:prSet/>
      <dgm:spPr/>
      <dgm:t>
        <a:bodyPr/>
        <a:lstStyle/>
        <a:p>
          <a:endParaRPr lang="es-ES_tradnl"/>
        </a:p>
      </dgm:t>
    </dgm:pt>
    <dgm:pt modelId="{0443065D-1DA5-714D-986E-55D710F0179A}" type="sibTrans" cxnId="{B51B2B30-2D1E-3C4F-A2E6-557A8B2A9C92}">
      <dgm:prSet/>
      <dgm:spPr/>
      <dgm:t>
        <a:bodyPr/>
        <a:lstStyle/>
        <a:p>
          <a:endParaRPr lang="es-ES_tradnl"/>
        </a:p>
      </dgm:t>
    </dgm:pt>
    <dgm:pt modelId="{E88BB1A4-3EB2-0A4D-B364-454D5B9E77F9}">
      <dgm:prSet phldrT="[Texto]" custT="1"/>
      <dgm:spPr/>
      <dgm:t>
        <a:bodyPr/>
        <a:lstStyle/>
        <a:p>
          <a:r>
            <a:rPr lang="es-ES_tradnl" sz="2800" dirty="0"/>
            <a:t>Refrendación</a:t>
          </a:r>
        </a:p>
      </dgm:t>
    </dgm:pt>
    <dgm:pt modelId="{1E895C41-B3D3-6746-908C-4CD188E6BD34}" type="parTrans" cxnId="{73C2DDA9-004B-5D44-9417-463549E95706}">
      <dgm:prSet/>
      <dgm:spPr/>
      <dgm:t>
        <a:bodyPr/>
        <a:lstStyle/>
        <a:p>
          <a:endParaRPr lang="es-ES_tradnl"/>
        </a:p>
      </dgm:t>
    </dgm:pt>
    <dgm:pt modelId="{032B376B-9D6E-7A4E-983D-615404C70E21}" type="sibTrans" cxnId="{73C2DDA9-004B-5D44-9417-463549E95706}">
      <dgm:prSet/>
      <dgm:spPr/>
      <dgm:t>
        <a:bodyPr/>
        <a:lstStyle/>
        <a:p>
          <a:endParaRPr lang="es-ES_tradnl"/>
        </a:p>
      </dgm:t>
    </dgm:pt>
    <dgm:pt modelId="{32CF0E12-DEE1-9A44-8D6E-6F0E0CAB101C}">
      <dgm:prSet phldrT="[Texto]" custT="1"/>
      <dgm:spPr/>
      <dgm:t>
        <a:bodyPr/>
        <a:lstStyle/>
        <a:p>
          <a:r>
            <a:rPr lang="es-ES_tradnl" sz="2400" dirty="0"/>
            <a:t>Segunda fase</a:t>
          </a:r>
        </a:p>
      </dgm:t>
    </dgm:pt>
    <dgm:pt modelId="{D402408B-EFCE-8C41-9B28-B5722A3D5AC5}" type="parTrans" cxnId="{CB300AAE-7614-7B4E-A6E4-99DDDD4BDC87}">
      <dgm:prSet/>
      <dgm:spPr/>
      <dgm:t>
        <a:bodyPr/>
        <a:lstStyle/>
        <a:p>
          <a:endParaRPr lang="es-ES_tradnl"/>
        </a:p>
      </dgm:t>
    </dgm:pt>
    <dgm:pt modelId="{E948AD9C-BA90-C440-9565-F45DCC645CD2}" type="sibTrans" cxnId="{CB300AAE-7614-7B4E-A6E4-99DDDD4BDC87}">
      <dgm:prSet/>
      <dgm:spPr/>
      <dgm:t>
        <a:bodyPr/>
        <a:lstStyle/>
        <a:p>
          <a:endParaRPr lang="es-ES_tradnl"/>
        </a:p>
      </dgm:t>
    </dgm:pt>
    <dgm:pt modelId="{4705CFDC-161B-904C-AFE4-BA091470C441}">
      <dgm:prSet phldrT="[Texto]" custT="1"/>
      <dgm:spPr/>
      <dgm:t>
        <a:bodyPr/>
        <a:lstStyle/>
        <a:p>
          <a:r>
            <a:rPr lang="es-ES_tradnl" sz="2800" dirty="0"/>
            <a:t>Implementación</a:t>
          </a:r>
        </a:p>
      </dgm:t>
    </dgm:pt>
    <dgm:pt modelId="{56C5996D-4304-0A4A-B857-B74ECDF304B7}" type="parTrans" cxnId="{75077C19-F8B4-E446-831B-097EF3456025}">
      <dgm:prSet/>
      <dgm:spPr/>
      <dgm:t>
        <a:bodyPr/>
        <a:lstStyle/>
        <a:p>
          <a:endParaRPr lang="es-ES_tradnl"/>
        </a:p>
      </dgm:t>
    </dgm:pt>
    <dgm:pt modelId="{34DDC1AC-E841-8746-895B-2BED91455AF5}" type="sibTrans" cxnId="{75077C19-F8B4-E446-831B-097EF3456025}">
      <dgm:prSet/>
      <dgm:spPr/>
      <dgm:t>
        <a:bodyPr/>
        <a:lstStyle/>
        <a:p>
          <a:endParaRPr lang="es-ES_tradnl"/>
        </a:p>
      </dgm:t>
    </dgm:pt>
    <dgm:pt modelId="{86164D19-6C0F-8F43-96AC-68FF413F8AB4}">
      <dgm:prSet phldrT="[Texto]" custT="1"/>
      <dgm:spPr/>
      <dgm:t>
        <a:bodyPr/>
        <a:lstStyle/>
        <a:p>
          <a:r>
            <a:rPr lang="es-ES_tradnl" sz="2400" dirty="0"/>
            <a:t>Tercera fase</a:t>
          </a:r>
        </a:p>
      </dgm:t>
    </dgm:pt>
    <dgm:pt modelId="{8BB22437-6876-BF40-BBC2-58D4D15F5C41}" type="parTrans" cxnId="{7C258A46-D80C-7A44-8CA5-9F67CB11A416}">
      <dgm:prSet/>
      <dgm:spPr/>
      <dgm:t>
        <a:bodyPr/>
        <a:lstStyle/>
        <a:p>
          <a:endParaRPr lang="es-ES_tradnl"/>
        </a:p>
      </dgm:t>
    </dgm:pt>
    <dgm:pt modelId="{1630E85B-2AA4-D14E-9050-3F114C075A42}" type="sibTrans" cxnId="{7C258A46-D80C-7A44-8CA5-9F67CB11A416}">
      <dgm:prSet/>
      <dgm:spPr/>
      <dgm:t>
        <a:bodyPr/>
        <a:lstStyle/>
        <a:p>
          <a:endParaRPr lang="es-ES_tradnl"/>
        </a:p>
      </dgm:t>
    </dgm:pt>
    <dgm:pt modelId="{5E9DB4A1-830B-FD48-B842-C3E8D0CA356A}" type="pres">
      <dgm:prSet presAssocID="{9AB63781-B96A-064D-8AD2-29AA090C489A}" presName="Name0" presStyleCnt="0">
        <dgm:presLayoutVars>
          <dgm:dir/>
          <dgm:animOne val="branch"/>
          <dgm:animLvl val="lvl"/>
        </dgm:presLayoutVars>
      </dgm:prSet>
      <dgm:spPr/>
    </dgm:pt>
    <dgm:pt modelId="{7243909D-11EE-464B-AD11-09F7968E19BD}" type="pres">
      <dgm:prSet presAssocID="{31B19D33-BFD8-F043-B7EA-7FDC9A1E7D1F}" presName="chaos" presStyleCnt="0"/>
      <dgm:spPr/>
    </dgm:pt>
    <dgm:pt modelId="{43232C1D-B060-D046-9396-CB19270306ED}" type="pres">
      <dgm:prSet presAssocID="{31B19D33-BFD8-F043-B7EA-7FDC9A1E7D1F}" presName="parTx1" presStyleLbl="revTx" presStyleIdx="0" presStyleCnt="5"/>
      <dgm:spPr/>
    </dgm:pt>
    <dgm:pt modelId="{131FDD81-D12B-CD4E-9856-E3EEE7CB2B0F}" type="pres">
      <dgm:prSet presAssocID="{31B19D33-BFD8-F043-B7EA-7FDC9A1E7D1F}" presName="desTx1" presStyleLbl="revTx" presStyleIdx="1" presStyleCnt="5">
        <dgm:presLayoutVars>
          <dgm:bulletEnabled val="1"/>
        </dgm:presLayoutVars>
      </dgm:prSet>
      <dgm:spPr/>
    </dgm:pt>
    <dgm:pt modelId="{370FC76A-64A3-EA4A-9491-025BABC8E6AE}" type="pres">
      <dgm:prSet presAssocID="{31B19D33-BFD8-F043-B7EA-7FDC9A1E7D1F}" presName="c1" presStyleLbl="node1" presStyleIdx="0" presStyleCnt="19"/>
      <dgm:spPr/>
    </dgm:pt>
    <dgm:pt modelId="{D3533196-F650-C44D-A832-8675722499D2}" type="pres">
      <dgm:prSet presAssocID="{31B19D33-BFD8-F043-B7EA-7FDC9A1E7D1F}" presName="c2" presStyleLbl="node1" presStyleIdx="1" presStyleCnt="19"/>
      <dgm:spPr/>
    </dgm:pt>
    <dgm:pt modelId="{605199F5-4548-6046-B03E-C7E1EF6CFDDA}" type="pres">
      <dgm:prSet presAssocID="{31B19D33-BFD8-F043-B7EA-7FDC9A1E7D1F}" presName="c3" presStyleLbl="node1" presStyleIdx="2" presStyleCnt="19"/>
      <dgm:spPr/>
    </dgm:pt>
    <dgm:pt modelId="{D6B8512C-A7C5-F140-8D31-0CB83565F557}" type="pres">
      <dgm:prSet presAssocID="{31B19D33-BFD8-F043-B7EA-7FDC9A1E7D1F}" presName="c4" presStyleLbl="node1" presStyleIdx="3" presStyleCnt="19"/>
      <dgm:spPr/>
    </dgm:pt>
    <dgm:pt modelId="{FE886B9A-8417-BC45-AAB7-DB8B7DF08A4F}" type="pres">
      <dgm:prSet presAssocID="{31B19D33-BFD8-F043-B7EA-7FDC9A1E7D1F}" presName="c5" presStyleLbl="node1" presStyleIdx="4" presStyleCnt="19"/>
      <dgm:spPr/>
    </dgm:pt>
    <dgm:pt modelId="{D8A8C523-B4EB-3C48-99FC-FEEA1670C297}" type="pres">
      <dgm:prSet presAssocID="{31B19D33-BFD8-F043-B7EA-7FDC9A1E7D1F}" presName="c6" presStyleLbl="node1" presStyleIdx="5" presStyleCnt="19"/>
      <dgm:spPr/>
    </dgm:pt>
    <dgm:pt modelId="{9CED03D7-2681-A04F-AFD8-9578E0984AFB}" type="pres">
      <dgm:prSet presAssocID="{31B19D33-BFD8-F043-B7EA-7FDC9A1E7D1F}" presName="c7" presStyleLbl="node1" presStyleIdx="6" presStyleCnt="19"/>
      <dgm:spPr/>
    </dgm:pt>
    <dgm:pt modelId="{4595025A-E83C-0B47-B4F2-0753C0A21452}" type="pres">
      <dgm:prSet presAssocID="{31B19D33-BFD8-F043-B7EA-7FDC9A1E7D1F}" presName="c8" presStyleLbl="node1" presStyleIdx="7" presStyleCnt="19"/>
      <dgm:spPr/>
    </dgm:pt>
    <dgm:pt modelId="{2D288B5F-1337-3646-B0F7-C0740886253D}" type="pres">
      <dgm:prSet presAssocID="{31B19D33-BFD8-F043-B7EA-7FDC9A1E7D1F}" presName="c9" presStyleLbl="node1" presStyleIdx="8" presStyleCnt="19"/>
      <dgm:spPr/>
    </dgm:pt>
    <dgm:pt modelId="{84F35148-E9F9-9245-9AC8-EC02305B5A1E}" type="pres">
      <dgm:prSet presAssocID="{31B19D33-BFD8-F043-B7EA-7FDC9A1E7D1F}" presName="c10" presStyleLbl="node1" presStyleIdx="9" presStyleCnt="19"/>
      <dgm:spPr/>
    </dgm:pt>
    <dgm:pt modelId="{5F2BB507-698E-A040-9323-E1D2DD45E0AB}" type="pres">
      <dgm:prSet presAssocID="{31B19D33-BFD8-F043-B7EA-7FDC9A1E7D1F}" presName="c11" presStyleLbl="node1" presStyleIdx="10" presStyleCnt="19"/>
      <dgm:spPr/>
    </dgm:pt>
    <dgm:pt modelId="{076DBEB2-1B9D-E64D-840A-A0D8B6119C41}" type="pres">
      <dgm:prSet presAssocID="{31B19D33-BFD8-F043-B7EA-7FDC9A1E7D1F}" presName="c12" presStyleLbl="node1" presStyleIdx="11" presStyleCnt="19"/>
      <dgm:spPr/>
    </dgm:pt>
    <dgm:pt modelId="{2EC7549B-EB13-EC4E-AB78-86B3BFDCA388}" type="pres">
      <dgm:prSet presAssocID="{31B19D33-BFD8-F043-B7EA-7FDC9A1E7D1F}" presName="c13" presStyleLbl="node1" presStyleIdx="12" presStyleCnt="19"/>
      <dgm:spPr/>
    </dgm:pt>
    <dgm:pt modelId="{BBB59B34-A20B-7747-96B7-339FB8EE94C3}" type="pres">
      <dgm:prSet presAssocID="{31B19D33-BFD8-F043-B7EA-7FDC9A1E7D1F}" presName="c14" presStyleLbl="node1" presStyleIdx="13" presStyleCnt="19"/>
      <dgm:spPr/>
    </dgm:pt>
    <dgm:pt modelId="{DEF71A9C-B411-F049-A083-42FC5AFDC669}" type="pres">
      <dgm:prSet presAssocID="{31B19D33-BFD8-F043-B7EA-7FDC9A1E7D1F}" presName="c15" presStyleLbl="node1" presStyleIdx="14" presStyleCnt="19"/>
      <dgm:spPr/>
    </dgm:pt>
    <dgm:pt modelId="{738EBDC2-2AAA-2F40-92B0-644F53CE708D}" type="pres">
      <dgm:prSet presAssocID="{31B19D33-BFD8-F043-B7EA-7FDC9A1E7D1F}" presName="c16" presStyleLbl="node1" presStyleIdx="15" presStyleCnt="19"/>
      <dgm:spPr/>
    </dgm:pt>
    <dgm:pt modelId="{945E8978-C202-6844-9006-120C52421ED0}" type="pres">
      <dgm:prSet presAssocID="{31B19D33-BFD8-F043-B7EA-7FDC9A1E7D1F}" presName="c17" presStyleLbl="node1" presStyleIdx="16" presStyleCnt="19"/>
      <dgm:spPr/>
    </dgm:pt>
    <dgm:pt modelId="{B00D7C19-4F46-0A41-8BDA-70BEE35F6073}" type="pres">
      <dgm:prSet presAssocID="{31B19D33-BFD8-F043-B7EA-7FDC9A1E7D1F}" presName="c18" presStyleLbl="node1" presStyleIdx="17" presStyleCnt="19"/>
      <dgm:spPr/>
    </dgm:pt>
    <dgm:pt modelId="{1E445C57-7FEC-A84F-8174-B0547015C27E}" type="pres">
      <dgm:prSet presAssocID="{D0F42BE8-321E-8143-8777-C3314D7FCFC4}" presName="chevronComposite1" presStyleCnt="0"/>
      <dgm:spPr/>
    </dgm:pt>
    <dgm:pt modelId="{09A353AD-226E-DC48-AE25-C5B37D735476}" type="pres">
      <dgm:prSet presAssocID="{D0F42BE8-321E-8143-8777-C3314D7FCFC4}" presName="chevron1" presStyleLbl="sibTrans2D1" presStyleIdx="0" presStyleCnt="2"/>
      <dgm:spPr/>
    </dgm:pt>
    <dgm:pt modelId="{3C7B6D72-48C8-1348-A2E3-989E4021E51E}" type="pres">
      <dgm:prSet presAssocID="{D0F42BE8-321E-8143-8777-C3314D7FCFC4}" presName="spChevron1" presStyleCnt="0"/>
      <dgm:spPr/>
    </dgm:pt>
    <dgm:pt modelId="{E0A0561E-2F69-D14D-9CDD-ABD13EE257F7}" type="pres">
      <dgm:prSet presAssocID="{E88BB1A4-3EB2-0A4D-B364-454D5B9E77F9}" presName="middle" presStyleCnt="0"/>
      <dgm:spPr/>
    </dgm:pt>
    <dgm:pt modelId="{AD79818F-3D9A-2E4C-82D2-89AC2140EF74}" type="pres">
      <dgm:prSet presAssocID="{E88BB1A4-3EB2-0A4D-B364-454D5B9E77F9}" presName="parTxMid" presStyleLbl="revTx" presStyleIdx="2" presStyleCnt="5"/>
      <dgm:spPr/>
    </dgm:pt>
    <dgm:pt modelId="{B517F3CB-7805-AB45-8CC3-73466E1A6455}" type="pres">
      <dgm:prSet presAssocID="{E88BB1A4-3EB2-0A4D-B364-454D5B9E77F9}" presName="desTxMid" presStyleLbl="revTx" presStyleIdx="3" presStyleCnt="5">
        <dgm:presLayoutVars>
          <dgm:bulletEnabled val="1"/>
        </dgm:presLayoutVars>
      </dgm:prSet>
      <dgm:spPr/>
    </dgm:pt>
    <dgm:pt modelId="{5360F27F-297C-5A42-9A74-AB5575CEE6CD}" type="pres">
      <dgm:prSet presAssocID="{E88BB1A4-3EB2-0A4D-B364-454D5B9E77F9}" presName="spMid" presStyleCnt="0"/>
      <dgm:spPr/>
    </dgm:pt>
    <dgm:pt modelId="{6DEC9F92-DBF5-A94C-950E-A6740C70BF2A}" type="pres">
      <dgm:prSet presAssocID="{032B376B-9D6E-7A4E-983D-615404C70E21}" presName="chevronComposite1" presStyleCnt="0"/>
      <dgm:spPr/>
    </dgm:pt>
    <dgm:pt modelId="{60EE99DB-B543-8D4B-A009-A3AB44014777}" type="pres">
      <dgm:prSet presAssocID="{032B376B-9D6E-7A4E-983D-615404C70E21}" presName="chevron1" presStyleLbl="sibTrans2D1" presStyleIdx="1" presStyleCnt="2"/>
      <dgm:spPr/>
    </dgm:pt>
    <dgm:pt modelId="{823D4408-09D1-0947-9675-CF865B8B7286}" type="pres">
      <dgm:prSet presAssocID="{032B376B-9D6E-7A4E-983D-615404C70E21}" presName="spChevron1" presStyleCnt="0"/>
      <dgm:spPr/>
    </dgm:pt>
    <dgm:pt modelId="{818D9AD4-4630-DC43-B49D-1E27937F9F6C}" type="pres">
      <dgm:prSet presAssocID="{4705CFDC-161B-904C-AFE4-BA091470C441}" presName="last" presStyleCnt="0"/>
      <dgm:spPr/>
    </dgm:pt>
    <dgm:pt modelId="{06DB3065-1198-8B4D-A76A-E2976C0C4399}" type="pres">
      <dgm:prSet presAssocID="{4705CFDC-161B-904C-AFE4-BA091470C441}" presName="circleTx" presStyleLbl="node1" presStyleIdx="18" presStyleCnt="19" custScaleX="136504" custScaleY="132637"/>
      <dgm:spPr/>
    </dgm:pt>
    <dgm:pt modelId="{0B08B8AD-76D9-7947-AA2F-9CADD08CBCAB}" type="pres">
      <dgm:prSet presAssocID="{4705CFDC-161B-904C-AFE4-BA091470C441}" presName="desTxN" presStyleLbl="revTx" presStyleIdx="4" presStyleCnt="5">
        <dgm:presLayoutVars>
          <dgm:bulletEnabled val="1"/>
        </dgm:presLayoutVars>
      </dgm:prSet>
      <dgm:spPr/>
    </dgm:pt>
    <dgm:pt modelId="{034DD3D1-15A3-0A42-8B75-CEBF75D69FD7}" type="pres">
      <dgm:prSet presAssocID="{4705CFDC-161B-904C-AFE4-BA091470C441}" presName="spN" presStyleCnt="0"/>
      <dgm:spPr/>
    </dgm:pt>
  </dgm:ptLst>
  <dgm:cxnLst>
    <dgm:cxn modelId="{A6B68868-D3BF-D540-8873-D5412C6C08CC}" type="presOf" srcId="{090C6402-DB83-C04F-8218-2233846FFA51}" destId="{131FDD81-D12B-CD4E-9856-E3EEE7CB2B0F}" srcOrd="0" destOrd="0" presId="urn:microsoft.com/office/officeart/2009/3/layout/RandomtoResultProcess"/>
    <dgm:cxn modelId="{75077C19-F8B4-E446-831B-097EF3456025}" srcId="{9AB63781-B96A-064D-8AD2-29AA090C489A}" destId="{4705CFDC-161B-904C-AFE4-BA091470C441}" srcOrd="2" destOrd="0" parTransId="{56C5996D-4304-0A4A-B857-B74ECDF304B7}" sibTransId="{34DDC1AC-E841-8746-895B-2BED91455AF5}"/>
    <dgm:cxn modelId="{42208219-D5DE-7E41-8575-830790ACE8A2}" type="presOf" srcId="{31B19D33-BFD8-F043-B7EA-7FDC9A1E7D1F}" destId="{43232C1D-B060-D046-9396-CB19270306ED}" srcOrd="0" destOrd="0" presId="urn:microsoft.com/office/officeart/2009/3/layout/RandomtoResultProcess"/>
    <dgm:cxn modelId="{CB300AAE-7614-7B4E-A6E4-99DDDD4BDC87}" srcId="{E88BB1A4-3EB2-0A4D-B364-454D5B9E77F9}" destId="{32CF0E12-DEE1-9A44-8D6E-6F0E0CAB101C}" srcOrd="0" destOrd="0" parTransId="{D402408B-EFCE-8C41-9B28-B5722A3D5AC5}" sibTransId="{E948AD9C-BA90-C440-9565-F45DCC645CD2}"/>
    <dgm:cxn modelId="{73C2DDA9-004B-5D44-9417-463549E95706}" srcId="{9AB63781-B96A-064D-8AD2-29AA090C489A}" destId="{E88BB1A4-3EB2-0A4D-B364-454D5B9E77F9}" srcOrd="1" destOrd="0" parTransId="{1E895C41-B3D3-6746-908C-4CD188E6BD34}" sibTransId="{032B376B-9D6E-7A4E-983D-615404C70E21}"/>
    <dgm:cxn modelId="{A1A5DF3B-D21B-704F-8664-7DE5785CEEA6}" srcId="{9AB63781-B96A-064D-8AD2-29AA090C489A}" destId="{31B19D33-BFD8-F043-B7EA-7FDC9A1E7D1F}" srcOrd="0" destOrd="0" parTransId="{374BFDDF-9B0E-F146-8742-A646D200B0B6}" sibTransId="{D0F42BE8-321E-8143-8777-C3314D7FCFC4}"/>
    <dgm:cxn modelId="{7C258A46-D80C-7A44-8CA5-9F67CB11A416}" srcId="{4705CFDC-161B-904C-AFE4-BA091470C441}" destId="{86164D19-6C0F-8F43-96AC-68FF413F8AB4}" srcOrd="0" destOrd="0" parTransId="{8BB22437-6876-BF40-BBC2-58D4D15F5C41}" sibTransId="{1630E85B-2AA4-D14E-9050-3F114C075A42}"/>
    <dgm:cxn modelId="{7524948A-07D6-0740-8BAF-F976A313E743}" type="presOf" srcId="{86164D19-6C0F-8F43-96AC-68FF413F8AB4}" destId="{0B08B8AD-76D9-7947-AA2F-9CADD08CBCAB}" srcOrd="0" destOrd="0" presId="urn:microsoft.com/office/officeart/2009/3/layout/RandomtoResultProcess"/>
    <dgm:cxn modelId="{B51B2B30-2D1E-3C4F-A2E6-557A8B2A9C92}" srcId="{31B19D33-BFD8-F043-B7EA-7FDC9A1E7D1F}" destId="{090C6402-DB83-C04F-8218-2233846FFA51}" srcOrd="0" destOrd="0" parTransId="{F67ADD7B-BF17-4A40-86B1-6D02FAE01889}" sibTransId="{0443065D-1DA5-714D-986E-55D710F0179A}"/>
    <dgm:cxn modelId="{CFDA6796-8198-BB47-9F86-207D68D28475}" type="presOf" srcId="{E88BB1A4-3EB2-0A4D-B364-454D5B9E77F9}" destId="{AD79818F-3D9A-2E4C-82D2-89AC2140EF74}" srcOrd="0" destOrd="0" presId="urn:microsoft.com/office/officeart/2009/3/layout/RandomtoResultProcess"/>
    <dgm:cxn modelId="{F364AF51-38F8-4D4C-AD85-9DDA73CE9268}" type="presOf" srcId="{32CF0E12-DEE1-9A44-8D6E-6F0E0CAB101C}" destId="{B517F3CB-7805-AB45-8CC3-73466E1A6455}" srcOrd="0" destOrd="0" presId="urn:microsoft.com/office/officeart/2009/3/layout/RandomtoResultProcess"/>
    <dgm:cxn modelId="{D80C5DB8-CF48-5741-B2C3-4FE4002FA695}" type="presOf" srcId="{9AB63781-B96A-064D-8AD2-29AA090C489A}" destId="{5E9DB4A1-830B-FD48-B842-C3E8D0CA356A}" srcOrd="0" destOrd="0" presId="urn:microsoft.com/office/officeart/2009/3/layout/RandomtoResultProcess"/>
    <dgm:cxn modelId="{210E5DDD-0E0F-3044-A04D-A053E96FC4DC}" type="presOf" srcId="{4705CFDC-161B-904C-AFE4-BA091470C441}" destId="{06DB3065-1198-8B4D-A76A-E2976C0C4399}" srcOrd="0" destOrd="0" presId="urn:microsoft.com/office/officeart/2009/3/layout/RandomtoResultProcess"/>
    <dgm:cxn modelId="{0C458549-E700-4044-85B4-5484BF08F998}" type="presParOf" srcId="{5E9DB4A1-830B-FD48-B842-C3E8D0CA356A}" destId="{7243909D-11EE-464B-AD11-09F7968E19BD}" srcOrd="0" destOrd="0" presId="urn:microsoft.com/office/officeart/2009/3/layout/RandomtoResultProcess"/>
    <dgm:cxn modelId="{68295682-E92D-084E-8328-C8A7B6C4F19B}" type="presParOf" srcId="{7243909D-11EE-464B-AD11-09F7968E19BD}" destId="{43232C1D-B060-D046-9396-CB19270306ED}" srcOrd="0" destOrd="0" presId="urn:microsoft.com/office/officeart/2009/3/layout/RandomtoResultProcess"/>
    <dgm:cxn modelId="{1A141189-D80E-B24C-B40A-080B4222551E}" type="presParOf" srcId="{7243909D-11EE-464B-AD11-09F7968E19BD}" destId="{131FDD81-D12B-CD4E-9856-E3EEE7CB2B0F}" srcOrd="1" destOrd="0" presId="urn:microsoft.com/office/officeart/2009/3/layout/RandomtoResultProcess"/>
    <dgm:cxn modelId="{60FAB450-467B-B443-9E4F-EEC9F2DE70A5}" type="presParOf" srcId="{7243909D-11EE-464B-AD11-09F7968E19BD}" destId="{370FC76A-64A3-EA4A-9491-025BABC8E6AE}" srcOrd="2" destOrd="0" presId="urn:microsoft.com/office/officeart/2009/3/layout/RandomtoResultProcess"/>
    <dgm:cxn modelId="{F2C223FA-3011-BD41-A181-C449DA7D8C67}" type="presParOf" srcId="{7243909D-11EE-464B-AD11-09F7968E19BD}" destId="{D3533196-F650-C44D-A832-8675722499D2}" srcOrd="3" destOrd="0" presId="urn:microsoft.com/office/officeart/2009/3/layout/RandomtoResultProcess"/>
    <dgm:cxn modelId="{FE7CA3F5-EBF0-BA4C-90EF-547A70E6A3B5}" type="presParOf" srcId="{7243909D-11EE-464B-AD11-09F7968E19BD}" destId="{605199F5-4548-6046-B03E-C7E1EF6CFDDA}" srcOrd="4" destOrd="0" presId="urn:microsoft.com/office/officeart/2009/3/layout/RandomtoResultProcess"/>
    <dgm:cxn modelId="{C56567E0-2339-AF41-A40B-97EAFE07DF30}" type="presParOf" srcId="{7243909D-11EE-464B-AD11-09F7968E19BD}" destId="{D6B8512C-A7C5-F140-8D31-0CB83565F557}" srcOrd="5" destOrd="0" presId="urn:microsoft.com/office/officeart/2009/3/layout/RandomtoResultProcess"/>
    <dgm:cxn modelId="{043EFA98-4DA8-BD45-AE27-A950559F7D67}" type="presParOf" srcId="{7243909D-11EE-464B-AD11-09F7968E19BD}" destId="{FE886B9A-8417-BC45-AAB7-DB8B7DF08A4F}" srcOrd="6" destOrd="0" presId="urn:microsoft.com/office/officeart/2009/3/layout/RandomtoResultProcess"/>
    <dgm:cxn modelId="{B0E3800A-4C68-5F4A-9F6A-F82800C1D1AD}" type="presParOf" srcId="{7243909D-11EE-464B-AD11-09F7968E19BD}" destId="{D8A8C523-B4EB-3C48-99FC-FEEA1670C297}" srcOrd="7" destOrd="0" presId="urn:microsoft.com/office/officeart/2009/3/layout/RandomtoResultProcess"/>
    <dgm:cxn modelId="{258712EB-B36D-864A-9917-ED0BF8E32CEE}" type="presParOf" srcId="{7243909D-11EE-464B-AD11-09F7968E19BD}" destId="{9CED03D7-2681-A04F-AFD8-9578E0984AFB}" srcOrd="8" destOrd="0" presId="urn:microsoft.com/office/officeart/2009/3/layout/RandomtoResultProcess"/>
    <dgm:cxn modelId="{578CC851-519B-3145-BAB6-A814909D7E07}" type="presParOf" srcId="{7243909D-11EE-464B-AD11-09F7968E19BD}" destId="{4595025A-E83C-0B47-B4F2-0753C0A21452}" srcOrd="9" destOrd="0" presId="urn:microsoft.com/office/officeart/2009/3/layout/RandomtoResultProcess"/>
    <dgm:cxn modelId="{BA43CE14-E076-2947-A42B-4170BD3874F6}" type="presParOf" srcId="{7243909D-11EE-464B-AD11-09F7968E19BD}" destId="{2D288B5F-1337-3646-B0F7-C0740886253D}" srcOrd="10" destOrd="0" presId="urn:microsoft.com/office/officeart/2009/3/layout/RandomtoResultProcess"/>
    <dgm:cxn modelId="{52731130-4019-0047-84F6-8F2771FC74C7}" type="presParOf" srcId="{7243909D-11EE-464B-AD11-09F7968E19BD}" destId="{84F35148-E9F9-9245-9AC8-EC02305B5A1E}" srcOrd="11" destOrd="0" presId="urn:microsoft.com/office/officeart/2009/3/layout/RandomtoResultProcess"/>
    <dgm:cxn modelId="{8322D8A4-0600-1A41-ACD0-3F5F16E44820}" type="presParOf" srcId="{7243909D-11EE-464B-AD11-09F7968E19BD}" destId="{5F2BB507-698E-A040-9323-E1D2DD45E0AB}" srcOrd="12" destOrd="0" presId="urn:microsoft.com/office/officeart/2009/3/layout/RandomtoResultProcess"/>
    <dgm:cxn modelId="{4FEEC580-D7ED-904A-9E5E-95E427B2769F}" type="presParOf" srcId="{7243909D-11EE-464B-AD11-09F7968E19BD}" destId="{076DBEB2-1B9D-E64D-840A-A0D8B6119C41}" srcOrd="13" destOrd="0" presId="urn:microsoft.com/office/officeart/2009/3/layout/RandomtoResultProcess"/>
    <dgm:cxn modelId="{2816EB1B-3877-204E-B1D4-D2B237A4AA59}" type="presParOf" srcId="{7243909D-11EE-464B-AD11-09F7968E19BD}" destId="{2EC7549B-EB13-EC4E-AB78-86B3BFDCA388}" srcOrd="14" destOrd="0" presId="urn:microsoft.com/office/officeart/2009/3/layout/RandomtoResultProcess"/>
    <dgm:cxn modelId="{6EDA7E2F-A2AA-4C4E-9DA6-7463C84E9D2D}" type="presParOf" srcId="{7243909D-11EE-464B-AD11-09F7968E19BD}" destId="{BBB59B34-A20B-7747-96B7-339FB8EE94C3}" srcOrd="15" destOrd="0" presId="urn:microsoft.com/office/officeart/2009/3/layout/RandomtoResultProcess"/>
    <dgm:cxn modelId="{2BD48069-AC42-2640-A2AB-83BB7C9D15BB}" type="presParOf" srcId="{7243909D-11EE-464B-AD11-09F7968E19BD}" destId="{DEF71A9C-B411-F049-A083-42FC5AFDC669}" srcOrd="16" destOrd="0" presId="urn:microsoft.com/office/officeart/2009/3/layout/RandomtoResultProcess"/>
    <dgm:cxn modelId="{39065D80-764A-2045-899D-C17F3BFDDB3C}" type="presParOf" srcId="{7243909D-11EE-464B-AD11-09F7968E19BD}" destId="{738EBDC2-2AAA-2F40-92B0-644F53CE708D}" srcOrd="17" destOrd="0" presId="urn:microsoft.com/office/officeart/2009/3/layout/RandomtoResultProcess"/>
    <dgm:cxn modelId="{BBA26DE8-6C2C-A649-AA2F-22D280AB2E97}" type="presParOf" srcId="{7243909D-11EE-464B-AD11-09F7968E19BD}" destId="{945E8978-C202-6844-9006-120C52421ED0}" srcOrd="18" destOrd="0" presId="urn:microsoft.com/office/officeart/2009/3/layout/RandomtoResultProcess"/>
    <dgm:cxn modelId="{FFC42B40-9B02-7341-9D4D-D4BDFBC8AA8C}" type="presParOf" srcId="{7243909D-11EE-464B-AD11-09F7968E19BD}" destId="{B00D7C19-4F46-0A41-8BDA-70BEE35F6073}" srcOrd="19" destOrd="0" presId="urn:microsoft.com/office/officeart/2009/3/layout/RandomtoResultProcess"/>
    <dgm:cxn modelId="{66FF1A21-F18F-404B-904D-F4ABCEA5795D}" type="presParOf" srcId="{5E9DB4A1-830B-FD48-B842-C3E8D0CA356A}" destId="{1E445C57-7FEC-A84F-8174-B0547015C27E}" srcOrd="1" destOrd="0" presId="urn:microsoft.com/office/officeart/2009/3/layout/RandomtoResultProcess"/>
    <dgm:cxn modelId="{93DD81AE-3A7E-6643-BAA8-E31020F3B0EF}" type="presParOf" srcId="{1E445C57-7FEC-A84F-8174-B0547015C27E}" destId="{09A353AD-226E-DC48-AE25-C5B37D735476}" srcOrd="0" destOrd="0" presId="urn:microsoft.com/office/officeart/2009/3/layout/RandomtoResultProcess"/>
    <dgm:cxn modelId="{443BDE0B-0DE2-5840-8437-86850E12A55A}" type="presParOf" srcId="{1E445C57-7FEC-A84F-8174-B0547015C27E}" destId="{3C7B6D72-48C8-1348-A2E3-989E4021E51E}" srcOrd="1" destOrd="0" presId="urn:microsoft.com/office/officeart/2009/3/layout/RandomtoResultProcess"/>
    <dgm:cxn modelId="{A871A831-F12E-7D46-8F9E-0F849172F303}" type="presParOf" srcId="{5E9DB4A1-830B-FD48-B842-C3E8D0CA356A}" destId="{E0A0561E-2F69-D14D-9CDD-ABD13EE257F7}" srcOrd="2" destOrd="0" presId="urn:microsoft.com/office/officeart/2009/3/layout/RandomtoResultProcess"/>
    <dgm:cxn modelId="{1900B1D1-3B08-464C-BD18-ADA24FDDFA26}" type="presParOf" srcId="{E0A0561E-2F69-D14D-9CDD-ABD13EE257F7}" destId="{AD79818F-3D9A-2E4C-82D2-89AC2140EF74}" srcOrd="0" destOrd="0" presId="urn:microsoft.com/office/officeart/2009/3/layout/RandomtoResultProcess"/>
    <dgm:cxn modelId="{553E17D2-9075-A84F-9504-F01B3BCA289C}" type="presParOf" srcId="{E0A0561E-2F69-D14D-9CDD-ABD13EE257F7}" destId="{B517F3CB-7805-AB45-8CC3-73466E1A6455}" srcOrd="1" destOrd="0" presId="urn:microsoft.com/office/officeart/2009/3/layout/RandomtoResultProcess"/>
    <dgm:cxn modelId="{5A889EC9-7500-3F42-82CB-997C1A7725A2}" type="presParOf" srcId="{E0A0561E-2F69-D14D-9CDD-ABD13EE257F7}" destId="{5360F27F-297C-5A42-9A74-AB5575CEE6CD}" srcOrd="2" destOrd="0" presId="urn:microsoft.com/office/officeart/2009/3/layout/RandomtoResultProcess"/>
    <dgm:cxn modelId="{13D9AE23-5AFD-914B-8283-407ADFFFEE76}" type="presParOf" srcId="{5E9DB4A1-830B-FD48-B842-C3E8D0CA356A}" destId="{6DEC9F92-DBF5-A94C-950E-A6740C70BF2A}" srcOrd="3" destOrd="0" presId="urn:microsoft.com/office/officeart/2009/3/layout/RandomtoResultProcess"/>
    <dgm:cxn modelId="{99F19010-029A-D549-B429-BD126252B844}" type="presParOf" srcId="{6DEC9F92-DBF5-A94C-950E-A6740C70BF2A}" destId="{60EE99DB-B543-8D4B-A009-A3AB44014777}" srcOrd="0" destOrd="0" presId="urn:microsoft.com/office/officeart/2009/3/layout/RandomtoResultProcess"/>
    <dgm:cxn modelId="{6530A36C-983D-2A4F-B190-62BA50E7CE9C}" type="presParOf" srcId="{6DEC9F92-DBF5-A94C-950E-A6740C70BF2A}" destId="{823D4408-09D1-0947-9675-CF865B8B7286}" srcOrd="1" destOrd="0" presId="urn:microsoft.com/office/officeart/2009/3/layout/RandomtoResultProcess"/>
    <dgm:cxn modelId="{CBAAE900-F1DF-D142-9A4C-2ADE342AF007}" type="presParOf" srcId="{5E9DB4A1-830B-FD48-B842-C3E8D0CA356A}" destId="{818D9AD4-4630-DC43-B49D-1E27937F9F6C}" srcOrd="4" destOrd="0" presId="urn:microsoft.com/office/officeart/2009/3/layout/RandomtoResultProcess"/>
    <dgm:cxn modelId="{ACDAD61B-159C-D14F-B769-009AC6BFD901}" type="presParOf" srcId="{818D9AD4-4630-DC43-B49D-1E27937F9F6C}" destId="{06DB3065-1198-8B4D-A76A-E2976C0C4399}" srcOrd="0" destOrd="0" presId="urn:microsoft.com/office/officeart/2009/3/layout/RandomtoResultProcess"/>
    <dgm:cxn modelId="{0F07BD43-F9B2-CC4A-A020-F92B13DE3ED0}" type="presParOf" srcId="{818D9AD4-4630-DC43-B49D-1E27937F9F6C}" destId="{0B08B8AD-76D9-7947-AA2F-9CADD08CBCAB}" srcOrd="1" destOrd="0" presId="urn:microsoft.com/office/officeart/2009/3/layout/RandomtoResultProcess"/>
    <dgm:cxn modelId="{296C3916-5501-8242-8FDA-431042540876}" type="presParOf" srcId="{818D9AD4-4630-DC43-B49D-1E27937F9F6C}" destId="{034DD3D1-15A3-0A42-8B75-CEBF75D69FD7}"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5B0227-5DB5-4F9B-90D5-3E6229C205A9}"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s-CO"/>
        </a:p>
      </dgm:t>
    </dgm:pt>
    <dgm:pt modelId="{1291F9AF-3D92-4A47-A30B-58C023B09F7D}">
      <dgm:prSet phldrT="[Texto]"/>
      <dgm:spPr/>
      <dgm:t>
        <a:bodyPr/>
        <a:lstStyle/>
        <a:p>
          <a:r>
            <a:rPr lang="es-CO">
              <a:solidFill>
                <a:schemeClr val="tx1"/>
              </a:solidFill>
            </a:rPr>
            <a:t>1. Política de Desarrollo Agrario</a:t>
          </a:r>
        </a:p>
      </dgm:t>
    </dgm:pt>
    <dgm:pt modelId="{281B325A-3289-4A51-8AB6-394C96B63C37}" type="parTrans" cxnId="{5A857553-F00F-4EA3-8001-7C39A5E4AF3A}">
      <dgm:prSet/>
      <dgm:spPr/>
      <dgm:t>
        <a:bodyPr/>
        <a:lstStyle/>
        <a:p>
          <a:endParaRPr lang="es-CO">
            <a:solidFill>
              <a:schemeClr val="tx1"/>
            </a:solidFill>
          </a:endParaRPr>
        </a:p>
      </dgm:t>
    </dgm:pt>
    <dgm:pt modelId="{B48946BD-4D7B-4F1D-91A0-49D179E78A62}" type="sibTrans" cxnId="{5A857553-F00F-4EA3-8001-7C39A5E4AF3A}">
      <dgm:prSet/>
      <dgm:spPr/>
      <dgm:t>
        <a:bodyPr/>
        <a:lstStyle/>
        <a:p>
          <a:endParaRPr lang="es-CO">
            <a:solidFill>
              <a:schemeClr val="tx1"/>
            </a:solidFill>
          </a:endParaRPr>
        </a:p>
      </dgm:t>
    </dgm:pt>
    <dgm:pt modelId="{ACE2D759-8506-4BAC-A94F-7AFC5B604D26}">
      <dgm:prSet phldrT="[Texto]"/>
      <dgm:spPr/>
      <dgm:t>
        <a:bodyPr/>
        <a:lstStyle/>
        <a:p>
          <a:r>
            <a:rPr lang="es-CO">
              <a:solidFill>
                <a:schemeClr val="tx1"/>
              </a:solidFill>
            </a:rPr>
            <a:t>2. Participación Política</a:t>
          </a:r>
        </a:p>
      </dgm:t>
    </dgm:pt>
    <dgm:pt modelId="{E4FF23E7-944F-45F6-A7B3-78D3FB4D5AD6}" type="parTrans" cxnId="{93FBC4A6-E4A0-4F3E-8697-9B4F7BEBA7B8}">
      <dgm:prSet/>
      <dgm:spPr/>
      <dgm:t>
        <a:bodyPr/>
        <a:lstStyle/>
        <a:p>
          <a:endParaRPr lang="es-CO">
            <a:solidFill>
              <a:schemeClr val="tx1"/>
            </a:solidFill>
          </a:endParaRPr>
        </a:p>
      </dgm:t>
    </dgm:pt>
    <dgm:pt modelId="{7F092846-ADE8-474D-A087-9E90E8E3A6C1}" type="sibTrans" cxnId="{93FBC4A6-E4A0-4F3E-8697-9B4F7BEBA7B8}">
      <dgm:prSet/>
      <dgm:spPr/>
      <dgm:t>
        <a:bodyPr/>
        <a:lstStyle/>
        <a:p>
          <a:endParaRPr lang="es-CO">
            <a:solidFill>
              <a:schemeClr val="tx1"/>
            </a:solidFill>
          </a:endParaRPr>
        </a:p>
      </dgm:t>
    </dgm:pt>
    <dgm:pt modelId="{5AF85765-EF53-48BC-BD5C-37CC207B7422}">
      <dgm:prSet phldrT="[Texto]"/>
      <dgm:spPr/>
      <dgm:t>
        <a:bodyPr/>
        <a:lstStyle/>
        <a:p>
          <a:r>
            <a:rPr lang="es-CO">
              <a:solidFill>
                <a:schemeClr val="tx1"/>
              </a:solidFill>
            </a:rPr>
            <a:t>3. El Fin del Conflicto</a:t>
          </a:r>
        </a:p>
      </dgm:t>
    </dgm:pt>
    <dgm:pt modelId="{2906F3D8-1EC3-433F-93AF-2D533B46B7EC}" type="parTrans" cxnId="{3BD94B6C-79E5-4D68-A653-1EE7929E585E}">
      <dgm:prSet/>
      <dgm:spPr/>
      <dgm:t>
        <a:bodyPr/>
        <a:lstStyle/>
        <a:p>
          <a:endParaRPr lang="es-CO">
            <a:solidFill>
              <a:schemeClr val="tx1"/>
            </a:solidFill>
          </a:endParaRPr>
        </a:p>
      </dgm:t>
    </dgm:pt>
    <dgm:pt modelId="{F88BE68B-05E6-41F7-974F-C7532B82F0FE}" type="sibTrans" cxnId="{3BD94B6C-79E5-4D68-A653-1EE7929E585E}">
      <dgm:prSet/>
      <dgm:spPr/>
      <dgm:t>
        <a:bodyPr/>
        <a:lstStyle/>
        <a:p>
          <a:endParaRPr lang="es-CO">
            <a:solidFill>
              <a:schemeClr val="tx1"/>
            </a:solidFill>
          </a:endParaRPr>
        </a:p>
      </dgm:t>
    </dgm:pt>
    <dgm:pt modelId="{121F09CB-B5B7-4DEA-A291-CE23251070C3}">
      <dgm:prSet phldrT="[Texto]"/>
      <dgm:spPr/>
      <dgm:t>
        <a:bodyPr/>
        <a:lstStyle/>
        <a:p>
          <a:r>
            <a:rPr lang="es-CO">
              <a:solidFill>
                <a:schemeClr val="tx1"/>
              </a:solidFill>
            </a:rPr>
            <a:t>4. Solución a los Problemas de las Drogas</a:t>
          </a:r>
        </a:p>
      </dgm:t>
    </dgm:pt>
    <dgm:pt modelId="{A2538D0C-1DFC-4709-8B9E-2874BA187CE0}" type="parTrans" cxnId="{0E6A887E-4739-41C7-8B99-5146CFF3078E}">
      <dgm:prSet/>
      <dgm:spPr/>
      <dgm:t>
        <a:bodyPr/>
        <a:lstStyle/>
        <a:p>
          <a:endParaRPr lang="es-CO">
            <a:solidFill>
              <a:schemeClr val="tx1"/>
            </a:solidFill>
          </a:endParaRPr>
        </a:p>
      </dgm:t>
    </dgm:pt>
    <dgm:pt modelId="{85463E7E-447C-47D4-9295-0210DD15B82F}" type="sibTrans" cxnId="{0E6A887E-4739-41C7-8B99-5146CFF3078E}">
      <dgm:prSet/>
      <dgm:spPr/>
      <dgm:t>
        <a:bodyPr/>
        <a:lstStyle/>
        <a:p>
          <a:endParaRPr lang="es-CO">
            <a:solidFill>
              <a:schemeClr val="tx1"/>
            </a:solidFill>
          </a:endParaRPr>
        </a:p>
      </dgm:t>
    </dgm:pt>
    <dgm:pt modelId="{036CCB53-FD9B-4699-9722-D42C398F9658}">
      <dgm:prSet phldrT="[Texto]"/>
      <dgm:spPr/>
      <dgm:t>
        <a:bodyPr/>
        <a:lstStyle/>
        <a:p>
          <a:r>
            <a:rPr lang="es-CO">
              <a:solidFill>
                <a:schemeClr val="tx1"/>
              </a:solidFill>
            </a:rPr>
            <a:t>5. Derechos de las Víctimas</a:t>
          </a:r>
        </a:p>
      </dgm:t>
    </dgm:pt>
    <dgm:pt modelId="{209032E1-8C67-4171-B7FA-AC6554651EEB}" type="parTrans" cxnId="{F24E0391-4D4E-4705-9872-0C1C697FE3A2}">
      <dgm:prSet/>
      <dgm:spPr/>
      <dgm:t>
        <a:bodyPr/>
        <a:lstStyle/>
        <a:p>
          <a:endParaRPr lang="es-CO">
            <a:solidFill>
              <a:schemeClr val="tx1"/>
            </a:solidFill>
          </a:endParaRPr>
        </a:p>
      </dgm:t>
    </dgm:pt>
    <dgm:pt modelId="{1121F76F-4651-40C9-B0D8-7B07EAC272D8}" type="sibTrans" cxnId="{F24E0391-4D4E-4705-9872-0C1C697FE3A2}">
      <dgm:prSet/>
      <dgm:spPr/>
      <dgm:t>
        <a:bodyPr/>
        <a:lstStyle/>
        <a:p>
          <a:endParaRPr lang="es-CO">
            <a:solidFill>
              <a:schemeClr val="tx1"/>
            </a:solidFill>
          </a:endParaRPr>
        </a:p>
      </dgm:t>
    </dgm:pt>
    <dgm:pt modelId="{847DFF09-B7C0-4FAA-8317-79A9757919D8}">
      <dgm:prSet/>
      <dgm:spPr/>
      <dgm:t>
        <a:bodyPr/>
        <a:lstStyle/>
        <a:p>
          <a:r>
            <a:rPr lang="es-CO">
              <a:solidFill>
                <a:schemeClr val="tx1"/>
              </a:solidFill>
            </a:rPr>
            <a:t>6. La Implementación de los Acuerdos</a:t>
          </a:r>
        </a:p>
      </dgm:t>
    </dgm:pt>
    <dgm:pt modelId="{E7B0DEC4-6214-4C4F-A753-D3E4A0516B13}" type="parTrans" cxnId="{5E943B5B-9114-4064-AEBE-D28AE787033F}">
      <dgm:prSet/>
      <dgm:spPr/>
      <dgm:t>
        <a:bodyPr/>
        <a:lstStyle/>
        <a:p>
          <a:endParaRPr lang="es-CO">
            <a:solidFill>
              <a:schemeClr val="tx1"/>
            </a:solidFill>
          </a:endParaRPr>
        </a:p>
      </dgm:t>
    </dgm:pt>
    <dgm:pt modelId="{4BC66168-92D8-4E52-A26F-632EE0C54EB5}" type="sibTrans" cxnId="{5E943B5B-9114-4064-AEBE-D28AE787033F}">
      <dgm:prSet/>
      <dgm:spPr/>
      <dgm:t>
        <a:bodyPr/>
        <a:lstStyle/>
        <a:p>
          <a:endParaRPr lang="es-CO">
            <a:solidFill>
              <a:schemeClr val="tx1"/>
            </a:solidFill>
          </a:endParaRPr>
        </a:p>
      </dgm:t>
    </dgm:pt>
    <dgm:pt modelId="{281305EC-20F0-4F09-BB01-A84B25B4D1B6}" type="pres">
      <dgm:prSet presAssocID="{865B0227-5DB5-4F9B-90D5-3E6229C205A9}" presName="cycle" presStyleCnt="0">
        <dgm:presLayoutVars>
          <dgm:dir/>
          <dgm:resizeHandles val="exact"/>
        </dgm:presLayoutVars>
      </dgm:prSet>
      <dgm:spPr/>
    </dgm:pt>
    <dgm:pt modelId="{8ADD4237-5EEA-4AA5-BEFA-D4847A42D982}" type="pres">
      <dgm:prSet presAssocID="{1291F9AF-3D92-4A47-A30B-58C023B09F7D}" presName="node" presStyleLbl="node1" presStyleIdx="0" presStyleCnt="6">
        <dgm:presLayoutVars>
          <dgm:bulletEnabled val="1"/>
        </dgm:presLayoutVars>
      </dgm:prSet>
      <dgm:spPr/>
    </dgm:pt>
    <dgm:pt modelId="{C6EE3146-55FF-44F3-8753-601EB709B356}" type="pres">
      <dgm:prSet presAssocID="{1291F9AF-3D92-4A47-A30B-58C023B09F7D}" presName="spNode" presStyleCnt="0"/>
      <dgm:spPr/>
    </dgm:pt>
    <dgm:pt modelId="{8DE07AAC-55F2-42A5-AEBF-10748B919A66}" type="pres">
      <dgm:prSet presAssocID="{B48946BD-4D7B-4F1D-91A0-49D179E78A62}" presName="sibTrans" presStyleLbl="sibTrans1D1" presStyleIdx="0" presStyleCnt="6"/>
      <dgm:spPr/>
    </dgm:pt>
    <dgm:pt modelId="{321DBB93-E8B1-4321-B4AE-DFDAFD4D3221}" type="pres">
      <dgm:prSet presAssocID="{ACE2D759-8506-4BAC-A94F-7AFC5B604D26}" presName="node" presStyleLbl="node1" presStyleIdx="1" presStyleCnt="6">
        <dgm:presLayoutVars>
          <dgm:bulletEnabled val="1"/>
        </dgm:presLayoutVars>
      </dgm:prSet>
      <dgm:spPr/>
    </dgm:pt>
    <dgm:pt modelId="{74FE9A01-472C-49EE-A5BC-DF5444577A41}" type="pres">
      <dgm:prSet presAssocID="{ACE2D759-8506-4BAC-A94F-7AFC5B604D26}" presName="spNode" presStyleCnt="0"/>
      <dgm:spPr/>
    </dgm:pt>
    <dgm:pt modelId="{8782C1C8-97F4-4422-B676-2F50CF3397B9}" type="pres">
      <dgm:prSet presAssocID="{7F092846-ADE8-474D-A087-9E90E8E3A6C1}" presName="sibTrans" presStyleLbl="sibTrans1D1" presStyleIdx="1" presStyleCnt="6"/>
      <dgm:spPr/>
    </dgm:pt>
    <dgm:pt modelId="{02DF976A-E8E8-4506-BA49-5395CCE59C8A}" type="pres">
      <dgm:prSet presAssocID="{5AF85765-EF53-48BC-BD5C-37CC207B7422}" presName="node" presStyleLbl="node1" presStyleIdx="2" presStyleCnt="6">
        <dgm:presLayoutVars>
          <dgm:bulletEnabled val="1"/>
        </dgm:presLayoutVars>
      </dgm:prSet>
      <dgm:spPr/>
    </dgm:pt>
    <dgm:pt modelId="{EE1C21AD-33A8-4F49-9FE0-B24AA4BE4ADC}" type="pres">
      <dgm:prSet presAssocID="{5AF85765-EF53-48BC-BD5C-37CC207B7422}" presName="spNode" presStyleCnt="0"/>
      <dgm:spPr/>
    </dgm:pt>
    <dgm:pt modelId="{012FE389-F384-4A56-8479-01C0B11ED502}" type="pres">
      <dgm:prSet presAssocID="{F88BE68B-05E6-41F7-974F-C7532B82F0FE}" presName="sibTrans" presStyleLbl="sibTrans1D1" presStyleIdx="2" presStyleCnt="6"/>
      <dgm:spPr/>
    </dgm:pt>
    <dgm:pt modelId="{6DB89960-070C-4D61-9C9D-F6CCB5AF32E0}" type="pres">
      <dgm:prSet presAssocID="{121F09CB-B5B7-4DEA-A291-CE23251070C3}" presName="node" presStyleLbl="node1" presStyleIdx="3" presStyleCnt="6">
        <dgm:presLayoutVars>
          <dgm:bulletEnabled val="1"/>
        </dgm:presLayoutVars>
      </dgm:prSet>
      <dgm:spPr/>
    </dgm:pt>
    <dgm:pt modelId="{E5F53339-7D62-4B49-9D0C-88C46EABC56C}" type="pres">
      <dgm:prSet presAssocID="{121F09CB-B5B7-4DEA-A291-CE23251070C3}" presName="spNode" presStyleCnt="0"/>
      <dgm:spPr/>
    </dgm:pt>
    <dgm:pt modelId="{40CA42EA-AC81-4FF6-9DC3-E95E4DBF0917}" type="pres">
      <dgm:prSet presAssocID="{85463E7E-447C-47D4-9295-0210DD15B82F}" presName="sibTrans" presStyleLbl="sibTrans1D1" presStyleIdx="3" presStyleCnt="6"/>
      <dgm:spPr/>
    </dgm:pt>
    <dgm:pt modelId="{96D17866-185F-4CBC-A543-DA165B4AB6F3}" type="pres">
      <dgm:prSet presAssocID="{036CCB53-FD9B-4699-9722-D42C398F9658}" presName="node" presStyleLbl="node1" presStyleIdx="4" presStyleCnt="6">
        <dgm:presLayoutVars>
          <dgm:bulletEnabled val="1"/>
        </dgm:presLayoutVars>
      </dgm:prSet>
      <dgm:spPr/>
    </dgm:pt>
    <dgm:pt modelId="{834A0343-200B-423C-82E8-12302A2E22EF}" type="pres">
      <dgm:prSet presAssocID="{036CCB53-FD9B-4699-9722-D42C398F9658}" presName="spNode" presStyleCnt="0"/>
      <dgm:spPr/>
    </dgm:pt>
    <dgm:pt modelId="{74BC528F-B31E-45F0-BE2B-5E0AF40183DF}" type="pres">
      <dgm:prSet presAssocID="{1121F76F-4651-40C9-B0D8-7B07EAC272D8}" presName="sibTrans" presStyleLbl="sibTrans1D1" presStyleIdx="4" presStyleCnt="6"/>
      <dgm:spPr/>
    </dgm:pt>
    <dgm:pt modelId="{7F28BC82-5EBF-4D49-A4CE-A54A0E936B2B}" type="pres">
      <dgm:prSet presAssocID="{847DFF09-B7C0-4FAA-8317-79A9757919D8}" presName="node" presStyleLbl="node1" presStyleIdx="5" presStyleCnt="6">
        <dgm:presLayoutVars>
          <dgm:bulletEnabled val="1"/>
        </dgm:presLayoutVars>
      </dgm:prSet>
      <dgm:spPr/>
    </dgm:pt>
    <dgm:pt modelId="{74C84CD2-A1DC-4C87-A4AA-10F56A030488}" type="pres">
      <dgm:prSet presAssocID="{847DFF09-B7C0-4FAA-8317-79A9757919D8}" presName="spNode" presStyleCnt="0"/>
      <dgm:spPr/>
    </dgm:pt>
    <dgm:pt modelId="{6A277A1D-8BCB-4B4C-BCD7-54407E458DC0}" type="pres">
      <dgm:prSet presAssocID="{4BC66168-92D8-4E52-A26F-632EE0C54EB5}" presName="sibTrans" presStyleLbl="sibTrans1D1" presStyleIdx="5" presStyleCnt="6"/>
      <dgm:spPr/>
    </dgm:pt>
  </dgm:ptLst>
  <dgm:cxnLst>
    <dgm:cxn modelId="{7966C910-C6D0-7C42-AEAD-5134044320AE}" type="presOf" srcId="{036CCB53-FD9B-4699-9722-D42C398F9658}" destId="{96D17866-185F-4CBC-A543-DA165B4AB6F3}" srcOrd="0" destOrd="0" presId="urn:microsoft.com/office/officeart/2005/8/layout/cycle6"/>
    <dgm:cxn modelId="{AEFF9571-58B2-5543-B58C-7D93E826CF5B}" type="presOf" srcId="{1121F76F-4651-40C9-B0D8-7B07EAC272D8}" destId="{74BC528F-B31E-45F0-BE2B-5E0AF40183DF}" srcOrd="0" destOrd="0" presId="urn:microsoft.com/office/officeart/2005/8/layout/cycle6"/>
    <dgm:cxn modelId="{BAF74654-FFD1-1140-A6EF-61BF84BD7607}" type="presOf" srcId="{B48946BD-4D7B-4F1D-91A0-49D179E78A62}" destId="{8DE07AAC-55F2-42A5-AEBF-10748B919A66}" srcOrd="0" destOrd="0" presId="urn:microsoft.com/office/officeart/2005/8/layout/cycle6"/>
    <dgm:cxn modelId="{906E345A-09CB-A44E-BFB3-4A9FC0248581}" type="presOf" srcId="{121F09CB-B5B7-4DEA-A291-CE23251070C3}" destId="{6DB89960-070C-4D61-9C9D-F6CCB5AF32E0}" srcOrd="0" destOrd="0" presId="urn:microsoft.com/office/officeart/2005/8/layout/cycle6"/>
    <dgm:cxn modelId="{5A857553-F00F-4EA3-8001-7C39A5E4AF3A}" srcId="{865B0227-5DB5-4F9B-90D5-3E6229C205A9}" destId="{1291F9AF-3D92-4A47-A30B-58C023B09F7D}" srcOrd="0" destOrd="0" parTransId="{281B325A-3289-4A51-8AB6-394C96B63C37}" sibTransId="{B48946BD-4D7B-4F1D-91A0-49D179E78A62}"/>
    <dgm:cxn modelId="{3BD94B6C-79E5-4D68-A653-1EE7929E585E}" srcId="{865B0227-5DB5-4F9B-90D5-3E6229C205A9}" destId="{5AF85765-EF53-48BC-BD5C-37CC207B7422}" srcOrd="2" destOrd="0" parTransId="{2906F3D8-1EC3-433F-93AF-2D533B46B7EC}" sibTransId="{F88BE68B-05E6-41F7-974F-C7532B82F0FE}"/>
    <dgm:cxn modelId="{1DFFF2DE-BE9C-E448-9924-07F8F62B8A1B}" type="presOf" srcId="{865B0227-5DB5-4F9B-90D5-3E6229C205A9}" destId="{281305EC-20F0-4F09-BB01-A84B25B4D1B6}" srcOrd="0" destOrd="0" presId="urn:microsoft.com/office/officeart/2005/8/layout/cycle6"/>
    <dgm:cxn modelId="{DB96BEFD-6110-854C-8C9B-72A1FD1746F9}" type="presOf" srcId="{F88BE68B-05E6-41F7-974F-C7532B82F0FE}" destId="{012FE389-F384-4A56-8479-01C0B11ED502}" srcOrd="0" destOrd="0" presId="urn:microsoft.com/office/officeart/2005/8/layout/cycle6"/>
    <dgm:cxn modelId="{BF7159E9-AA6B-CF46-96DE-9495AEC2AA7C}" type="presOf" srcId="{ACE2D759-8506-4BAC-A94F-7AFC5B604D26}" destId="{321DBB93-E8B1-4321-B4AE-DFDAFD4D3221}" srcOrd="0" destOrd="0" presId="urn:microsoft.com/office/officeart/2005/8/layout/cycle6"/>
    <dgm:cxn modelId="{5B10A1E4-85BE-484D-97C5-AB66136B27B2}" type="presOf" srcId="{5AF85765-EF53-48BC-BD5C-37CC207B7422}" destId="{02DF976A-E8E8-4506-BA49-5395CCE59C8A}" srcOrd="0" destOrd="0" presId="urn:microsoft.com/office/officeart/2005/8/layout/cycle6"/>
    <dgm:cxn modelId="{F24E0391-4D4E-4705-9872-0C1C697FE3A2}" srcId="{865B0227-5DB5-4F9B-90D5-3E6229C205A9}" destId="{036CCB53-FD9B-4699-9722-D42C398F9658}" srcOrd="4" destOrd="0" parTransId="{209032E1-8C67-4171-B7FA-AC6554651EEB}" sibTransId="{1121F76F-4651-40C9-B0D8-7B07EAC272D8}"/>
    <dgm:cxn modelId="{A3B21489-77A7-854D-A409-E433C67BE6BD}" type="presOf" srcId="{85463E7E-447C-47D4-9295-0210DD15B82F}" destId="{40CA42EA-AC81-4FF6-9DC3-E95E4DBF0917}" srcOrd="0" destOrd="0" presId="urn:microsoft.com/office/officeart/2005/8/layout/cycle6"/>
    <dgm:cxn modelId="{9CB34ABE-0D0D-A442-BB2C-CAAEEEC28EC7}" type="presOf" srcId="{4BC66168-92D8-4E52-A26F-632EE0C54EB5}" destId="{6A277A1D-8BCB-4B4C-BCD7-54407E458DC0}" srcOrd="0" destOrd="0" presId="urn:microsoft.com/office/officeart/2005/8/layout/cycle6"/>
    <dgm:cxn modelId="{4F4D063E-4D1A-4F42-BD7A-892113173FC4}" type="presOf" srcId="{7F092846-ADE8-474D-A087-9E90E8E3A6C1}" destId="{8782C1C8-97F4-4422-B676-2F50CF3397B9}" srcOrd="0" destOrd="0" presId="urn:microsoft.com/office/officeart/2005/8/layout/cycle6"/>
    <dgm:cxn modelId="{5E943B5B-9114-4064-AEBE-D28AE787033F}" srcId="{865B0227-5DB5-4F9B-90D5-3E6229C205A9}" destId="{847DFF09-B7C0-4FAA-8317-79A9757919D8}" srcOrd="5" destOrd="0" parTransId="{E7B0DEC4-6214-4C4F-A753-D3E4A0516B13}" sibTransId="{4BC66168-92D8-4E52-A26F-632EE0C54EB5}"/>
    <dgm:cxn modelId="{93FBC4A6-E4A0-4F3E-8697-9B4F7BEBA7B8}" srcId="{865B0227-5DB5-4F9B-90D5-3E6229C205A9}" destId="{ACE2D759-8506-4BAC-A94F-7AFC5B604D26}" srcOrd="1" destOrd="0" parTransId="{E4FF23E7-944F-45F6-A7B3-78D3FB4D5AD6}" sibTransId="{7F092846-ADE8-474D-A087-9E90E8E3A6C1}"/>
    <dgm:cxn modelId="{0E3DD59B-DF13-3C4A-B657-75DBD322B1B2}" type="presOf" srcId="{1291F9AF-3D92-4A47-A30B-58C023B09F7D}" destId="{8ADD4237-5EEA-4AA5-BEFA-D4847A42D982}" srcOrd="0" destOrd="0" presId="urn:microsoft.com/office/officeart/2005/8/layout/cycle6"/>
    <dgm:cxn modelId="{F21C224F-D41D-9347-A67C-1FDA499E543C}" type="presOf" srcId="{847DFF09-B7C0-4FAA-8317-79A9757919D8}" destId="{7F28BC82-5EBF-4D49-A4CE-A54A0E936B2B}" srcOrd="0" destOrd="0" presId="urn:microsoft.com/office/officeart/2005/8/layout/cycle6"/>
    <dgm:cxn modelId="{0E6A887E-4739-41C7-8B99-5146CFF3078E}" srcId="{865B0227-5DB5-4F9B-90D5-3E6229C205A9}" destId="{121F09CB-B5B7-4DEA-A291-CE23251070C3}" srcOrd="3" destOrd="0" parTransId="{A2538D0C-1DFC-4709-8B9E-2874BA187CE0}" sibTransId="{85463E7E-447C-47D4-9295-0210DD15B82F}"/>
    <dgm:cxn modelId="{E3EA94ED-FDCC-D54A-940E-2BD166EED137}" type="presParOf" srcId="{281305EC-20F0-4F09-BB01-A84B25B4D1B6}" destId="{8ADD4237-5EEA-4AA5-BEFA-D4847A42D982}" srcOrd="0" destOrd="0" presId="urn:microsoft.com/office/officeart/2005/8/layout/cycle6"/>
    <dgm:cxn modelId="{42F130B1-3EE2-CB44-B955-77EFA80CC383}" type="presParOf" srcId="{281305EC-20F0-4F09-BB01-A84B25B4D1B6}" destId="{C6EE3146-55FF-44F3-8753-601EB709B356}" srcOrd="1" destOrd="0" presId="urn:microsoft.com/office/officeart/2005/8/layout/cycle6"/>
    <dgm:cxn modelId="{0BB7F4C5-0D52-B547-82CA-1A583E606837}" type="presParOf" srcId="{281305EC-20F0-4F09-BB01-A84B25B4D1B6}" destId="{8DE07AAC-55F2-42A5-AEBF-10748B919A66}" srcOrd="2" destOrd="0" presId="urn:microsoft.com/office/officeart/2005/8/layout/cycle6"/>
    <dgm:cxn modelId="{CE30AD9F-E492-CE4D-A15C-3D559E664A53}" type="presParOf" srcId="{281305EC-20F0-4F09-BB01-A84B25B4D1B6}" destId="{321DBB93-E8B1-4321-B4AE-DFDAFD4D3221}" srcOrd="3" destOrd="0" presId="urn:microsoft.com/office/officeart/2005/8/layout/cycle6"/>
    <dgm:cxn modelId="{99994D4F-0EAA-1943-9E02-66C7F52C3D32}" type="presParOf" srcId="{281305EC-20F0-4F09-BB01-A84B25B4D1B6}" destId="{74FE9A01-472C-49EE-A5BC-DF5444577A41}" srcOrd="4" destOrd="0" presId="urn:microsoft.com/office/officeart/2005/8/layout/cycle6"/>
    <dgm:cxn modelId="{93CB9796-E9AE-754D-A887-73C2C9675999}" type="presParOf" srcId="{281305EC-20F0-4F09-BB01-A84B25B4D1B6}" destId="{8782C1C8-97F4-4422-B676-2F50CF3397B9}" srcOrd="5" destOrd="0" presId="urn:microsoft.com/office/officeart/2005/8/layout/cycle6"/>
    <dgm:cxn modelId="{58542474-0FA7-274A-9A7D-0E660CD7F494}" type="presParOf" srcId="{281305EC-20F0-4F09-BB01-A84B25B4D1B6}" destId="{02DF976A-E8E8-4506-BA49-5395CCE59C8A}" srcOrd="6" destOrd="0" presId="urn:microsoft.com/office/officeart/2005/8/layout/cycle6"/>
    <dgm:cxn modelId="{AF1ADBB3-F24F-9E4A-AC9C-0BB05698E8FC}" type="presParOf" srcId="{281305EC-20F0-4F09-BB01-A84B25B4D1B6}" destId="{EE1C21AD-33A8-4F49-9FE0-B24AA4BE4ADC}" srcOrd="7" destOrd="0" presId="urn:microsoft.com/office/officeart/2005/8/layout/cycle6"/>
    <dgm:cxn modelId="{7AA64B49-E190-CA4C-BE7F-C53F95786665}" type="presParOf" srcId="{281305EC-20F0-4F09-BB01-A84B25B4D1B6}" destId="{012FE389-F384-4A56-8479-01C0B11ED502}" srcOrd="8" destOrd="0" presId="urn:microsoft.com/office/officeart/2005/8/layout/cycle6"/>
    <dgm:cxn modelId="{26EEE553-8313-DC49-9151-ECD8A59A74F4}" type="presParOf" srcId="{281305EC-20F0-4F09-BB01-A84B25B4D1B6}" destId="{6DB89960-070C-4D61-9C9D-F6CCB5AF32E0}" srcOrd="9" destOrd="0" presId="urn:microsoft.com/office/officeart/2005/8/layout/cycle6"/>
    <dgm:cxn modelId="{2EC51B62-CC83-8C49-A096-31042B85FC0E}" type="presParOf" srcId="{281305EC-20F0-4F09-BB01-A84B25B4D1B6}" destId="{E5F53339-7D62-4B49-9D0C-88C46EABC56C}" srcOrd="10" destOrd="0" presId="urn:microsoft.com/office/officeart/2005/8/layout/cycle6"/>
    <dgm:cxn modelId="{ACF47537-AD56-2F41-93BC-E6B1B477229B}" type="presParOf" srcId="{281305EC-20F0-4F09-BB01-A84B25B4D1B6}" destId="{40CA42EA-AC81-4FF6-9DC3-E95E4DBF0917}" srcOrd="11" destOrd="0" presId="urn:microsoft.com/office/officeart/2005/8/layout/cycle6"/>
    <dgm:cxn modelId="{B12AC593-2A37-AE40-8E7A-F171D1703A44}" type="presParOf" srcId="{281305EC-20F0-4F09-BB01-A84B25B4D1B6}" destId="{96D17866-185F-4CBC-A543-DA165B4AB6F3}" srcOrd="12" destOrd="0" presId="urn:microsoft.com/office/officeart/2005/8/layout/cycle6"/>
    <dgm:cxn modelId="{C8FE1920-8C95-4B4C-A751-E1BDBE551EAD}" type="presParOf" srcId="{281305EC-20F0-4F09-BB01-A84B25B4D1B6}" destId="{834A0343-200B-423C-82E8-12302A2E22EF}" srcOrd="13" destOrd="0" presId="urn:microsoft.com/office/officeart/2005/8/layout/cycle6"/>
    <dgm:cxn modelId="{F4E51876-B388-5E42-8B12-FE921DC600E5}" type="presParOf" srcId="{281305EC-20F0-4F09-BB01-A84B25B4D1B6}" destId="{74BC528F-B31E-45F0-BE2B-5E0AF40183DF}" srcOrd="14" destOrd="0" presId="urn:microsoft.com/office/officeart/2005/8/layout/cycle6"/>
    <dgm:cxn modelId="{E64D32CE-9B60-D94A-8998-DCCD0150C055}" type="presParOf" srcId="{281305EC-20F0-4F09-BB01-A84B25B4D1B6}" destId="{7F28BC82-5EBF-4D49-A4CE-A54A0E936B2B}" srcOrd="15" destOrd="0" presId="urn:microsoft.com/office/officeart/2005/8/layout/cycle6"/>
    <dgm:cxn modelId="{08A8F429-E26A-C44C-B32F-4790BBA17CF1}" type="presParOf" srcId="{281305EC-20F0-4F09-BB01-A84B25B4D1B6}" destId="{74C84CD2-A1DC-4C87-A4AA-10F56A030488}" srcOrd="16" destOrd="0" presId="urn:microsoft.com/office/officeart/2005/8/layout/cycle6"/>
    <dgm:cxn modelId="{B80792A5-6AB1-BD46-9D6A-8BC3AD92D294}" type="presParOf" srcId="{281305EC-20F0-4F09-BB01-A84B25B4D1B6}" destId="{6A277A1D-8BCB-4B4C-BCD7-54407E458DC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8F3A97-B079-42A6-AE84-B90422C714A5}"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s-ES"/>
        </a:p>
      </dgm:t>
    </dgm:pt>
    <dgm:pt modelId="{60EFFF53-77F7-4C1A-978A-57A5968F636E}">
      <dgm:prSet phldrT="[Texto]" custT="1"/>
      <dgm:spPr/>
      <dgm:t>
        <a:bodyPr/>
        <a:lstStyle/>
        <a:p>
          <a:r>
            <a:rPr lang="es-ES" sz="2000" dirty="0"/>
            <a:t>Reforma Rural Integral</a:t>
          </a:r>
        </a:p>
      </dgm:t>
    </dgm:pt>
    <dgm:pt modelId="{595CD09D-CC6E-4946-9D1C-D50BC0A18EB5}" type="parTrans" cxnId="{74CC16E8-FC64-4CDE-908D-64BD498360CF}">
      <dgm:prSet/>
      <dgm:spPr/>
      <dgm:t>
        <a:bodyPr/>
        <a:lstStyle/>
        <a:p>
          <a:endParaRPr lang="es-ES" sz="2000"/>
        </a:p>
      </dgm:t>
    </dgm:pt>
    <dgm:pt modelId="{9414BA06-5EE2-4FF8-8C7C-5A1CF7BA07A4}" type="sibTrans" cxnId="{74CC16E8-FC64-4CDE-908D-64BD498360CF}">
      <dgm:prSet/>
      <dgm:spPr/>
      <dgm:t>
        <a:bodyPr/>
        <a:lstStyle/>
        <a:p>
          <a:endParaRPr lang="es-ES" sz="2000"/>
        </a:p>
      </dgm:t>
    </dgm:pt>
    <dgm:pt modelId="{9FC0E7AE-2867-4A34-AFE5-0EF36039B3FD}">
      <dgm:prSet phldrT="[Texto]" custT="1"/>
      <dgm:spPr/>
      <dgm:t>
        <a:bodyPr/>
        <a:lstStyle/>
        <a:p>
          <a:r>
            <a:rPr lang="es-ES" sz="2000" dirty="0"/>
            <a:t>Drogas Ilícitas</a:t>
          </a:r>
        </a:p>
      </dgm:t>
    </dgm:pt>
    <dgm:pt modelId="{746B6CE7-5F51-409A-88E8-D9F85CE45D12}" type="parTrans" cxnId="{6E59FB8E-89CC-45F0-89B4-01FC757D9906}">
      <dgm:prSet/>
      <dgm:spPr/>
      <dgm:t>
        <a:bodyPr/>
        <a:lstStyle/>
        <a:p>
          <a:endParaRPr lang="es-ES" sz="2000"/>
        </a:p>
      </dgm:t>
    </dgm:pt>
    <dgm:pt modelId="{785292A3-D6C9-4437-8266-B705D8AFB911}" type="sibTrans" cxnId="{6E59FB8E-89CC-45F0-89B4-01FC757D9906}">
      <dgm:prSet/>
      <dgm:spPr/>
      <dgm:t>
        <a:bodyPr/>
        <a:lstStyle/>
        <a:p>
          <a:endParaRPr lang="es-ES" sz="2000"/>
        </a:p>
      </dgm:t>
    </dgm:pt>
    <dgm:pt modelId="{17699C03-1B18-4BAA-80CD-5BDDE79F320B}">
      <dgm:prSet phldrT="[Texto]" custT="1"/>
      <dgm:spPr/>
      <dgm:t>
        <a:bodyPr/>
        <a:lstStyle/>
        <a:p>
          <a:r>
            <a:rPr lang="es-ES" sz="2000" dirty="0"/>
            <a:t>Participación Política</a:t>
          </a:r>
        </a:p>
      </dgm:t>
    </dgm:pt>
    <dgm:pt modelId="{E2E9B61C-3D51-4C63-9366-7FA6C98273F7}" type="parTrans" cxnId="{07D26EC3-D3EE-428E-BC6C-9A995D811CFA}">
      <dgm:prSet/>
      <dgm:spPr/>
      <dgm:t>
        <a:bodyPr/>
        <a:lstStyle/>
        <a:p>
          <a:endParaRPr lang="es-ES" sz="2000"/>
        </a:p>
      </dgm:t>
    </dgm:pt>
    <dgm:pt modelId="{F3D2A90F-E79B-4FBA-99DC-F4CC44401E5F}" type="sibTrans" cxnId="{07D26EC3-D3EE-428E-BC6C-9A995D811CFA}">
      <dgm:prSet/>
      <dgm:spPr/>
      <dgm:t>
        <a:bodyPr/>
        <a:lstStyle/>
        <a:p>
          <a:endParaRPr lang="es-ES" sz="2000"/>
        </a:p>
      </dgm:t>
    </dgm:pt>
    <dgm:pt modelId="{AF351E72-01C1-4D4B-962C-A53D73A238A1}">
      <dgm:prSet phldrT="[Texto]" custT="1"/>
      <dgm:spPr/>
      <dgm:t>
        <a:bodyPr/>
        <a:lstStyle/>
        <a:p>
          <a:r>
            <a:rPr lang="es-ES" sz="2000" b="1" dirty="0"/>
            <a:t>Derechos de las Víctimas</a:t>
          </a:r>
        </a:p>
      </dgm:t>
    </dgm:pt>
    <dgm:pt modelId="{C77CF3F2-CA14-4A52-8BE4-69F4AB0FDDDC}" type="parTrans" cxnId="{9FE29853-9B4F-4D12-8DD8-D57426B2E04F}">
      <dgm:prSet/>
      <dgm:spPr/>
      <dgm:t>
        <a:bodyPr/>
        <a:lstStyle/>
        <a:p>
          <a:endParaRPr lang="es-ES" sz="2000"/>
        </a:p>
      </dgm:t>
    </dgm:pt>
    <dgm:pt modelId="{29007F16-E752-4130-BC00-1B2AC285162B}" type="sibTrans" cxnId="{9FE29853-9B4F-4D12-8DD8-D57426B2E04F}">
      <dgm:prSet/>
      <dgm:spPr/>
      <dgm:t>
        <a:bodyPr/>
        <a:lstStyle/>
        <a:p>
          <a:endParaRPr lang="es-ES" sz="2000"/>
        </a:p>
      </dgm:t>
    </dgm:pt>
    <dgm:pt modelId="{254C9096-A72E-4256-AB6A-0987EDD5F1B2}" type="pres">
      <dgm:prSet presAssocID="{778F3A97-B079-42A6-AE84-B90422C714A5}" presName="Name0" presStyleCnt="0">
        <dgm:presLayoutVars>
          <dgm:chMax val="4"/>
          <dgm:resizeHandles val="exact"/>
        </dgm:presLayoutVars>
      </dgm:prSet>
      <dgm:spPr/>
    </dgm:pt>
    <dgm:pt modelId="{ECFCFDB9-6AEC-48CD-80F6-EC107B13C775}" type="pres">
      <dgm:prSet presAssocID="{778F3A97-B079-42A6-AE84-B90422C714A5}" presName="ellipse" presStyleLbl="trBgShp" presStyleIdx="0" presStyleCnt="1"/>
      <dgm:spPr/>
    </dgm:pt>
    <dgm:pt modelId="{1AD50097-A4AC-4ADB-A690-43AC22AA67DD}" type="pres">
      <dgm:prSet presAssocID="{778F3A97-B079-42A6-AE84-B90422C714A5}" presName="arrow1" presStyleLbl="fgShp" presStyleIdx="0" presStyleCnt="1" custLinFactNeighborY="18568"/>
      <dgm:spPr>
        <a:blipFill rotWithShape="0">
          <a:blip xmlns:r="http://schemas.openxmlformats.org/officeDocument/2006/relationships" r:embed="rId1"/>
          <a:stretch>
            <a:fillRect/>
          </a:stretch>
        </a:blipFill>
      </dgm:spPr>
    </dgm:pt>
    <dgm:pt modelId="{C967CD28-D6E0-408D-B2E5-97861B134865}" type="pres">
      <dgm:prSet presAssocID="{778F3A97-B079-42A6-AE84-B90422C714A5}" presName="rectangle" presStyleLbl="revTx" presStyleIdx="0" presStyleCnt="1" custScaleY="63896">
        <dgm:presLayoutVars>
          <dgm:bulletEnabled val="1"/>
        </dgm:presLayoutVars>
      </dgm:prSet>
      <dgm:spPr/>
    </dgm:pt>
    <dgm:pt modelId="{3CD2C9AA-F723-4937-9E5A-F79B8CE1ECBC}" type="pres">
      <dgm:prSet presAssocID="{9FC0E7AE-2867-4A34-AFE5-0EF36039B3FD}" presName="item1" presStyleLbl="node1" presStyleIdx="0" presStyleCnt="3">
        <dgm:presLayoutVars>
          <dgm:bulletEnabled val="1"/>
        </dgm:presLayoutVars>
      </dgm:prSet>
      <dgm:spPr/>
    </dgm:pt>
    <dgm:pt modelId="{76AC7C58-F6D5-4ECA-BE0F-D0E638E741F7}" type="pres">
      <dgm:prSet presAssocID="{17699C03-1B18-4BAA-80CD-5BDDE79F320B}" presName="item2" presStyleLbl="node1" presStyleIdx="1" presStyleCnt="3">
        <dgm:presLayoutVars>
          <dgm:bulletEnabled val="1"/>
        </dgm:presLayoutVars>
      </dgm:prSet>
      <dgm:spPr/>
    </dgm:pt>
    <dgm:pt modelId="{22F11DF3-6D03-4952-A088-D7EAEAE9FACC}" type="pres">
      <dgm:prSet presAssocID="{AF351E72-01C1-4D4B-962C-A53D73A238A1}" presName="item3" presStyleLbl="node1" presStyleIdx="2" presStyleCnt="3" custScaleX="123921">
        <dgm:presLayoutVars>
          <dgm:bulletEnabled val="1"/>
        </dgm:presLayoutVars>
      </dgm:prSet>
      <dgm:spPr/>
    </dgm:pt>
    <dgm:pt modelId="{3F335DD4-F4B0-402F-A439-2F0D63496CE5}" type="pres">
      <dgm:prSet presAssocID="{778F3A97-B079-42A6-AE84-B90422C714A5}" presName="funnel" presStyleLbl="trAlignAcc1" presStyleIdx="0" presStyleCnt="1"/>
      <dgm:spPr/>
    </dgm:pt>
  </dgm:ptLst>
  <dgm:cxnLst>
    <dgm:cxn modelId="{79641742-61F3-410F-B0AE-6BCF39154706}" type="presOf" srcId="{60EFFF53-77F7-4C1A-978A-57A5968F636E}" destId="{22F11DF3-6D03-4952-A088-D7EAEAE9FACC}" srcOrd="0" destOrd="0" presId="urn:microsoft.com/office/officeart/2005/8/layout/funnel1"/>
    <dgm:cxn modelId="{9FE29853-9B4F-4D12-8DD8-D57426B2E04F}" srcId="{778F3A97-B079-42A6-AE84-B90422C714A5}" destId="{AF351E72-01C1-4D4B-962C-A53D73A238A1}" srcOrd="3" destOrd="0" parTransId="{C77CF3F2-CA14-4A52-8BE4-69F4AB0FDDDC}" sibTransId="{29007F16-E752-4130-BC00-1B2AC285162B}"/>
    <dgm:cxn modelId="{409450B7-EAE4-40EF-BDC1-EE09F85F0CAA}" type="presOf" srcId="{778F3A97-B079-42A6-AE84-B90422C714A5}" destId="{254C9096-A72E-4256-AB6A-0987EDD5F1B2}" srcOrd="0" destOrd="0" presId="urn:microsoft.com/office/officeart/2005/8/layout/funnel1"/>
    <dgm:cxn modelId="{6E59FB8E-89CC-45F0-89B4-01FC757D9906}" srcId="{778F3A97-B079-42A6-AE84-B90422C714A5}" destId="{9FC0E7AE-2867-4A34-AFE5-0EF36039B3FD}" srcOrd="1" destOrd="0" parTransId="{746B6CE7-5F51-409A-88E8-D9F85CE45D12}" sibTransId="{785292A3-D6C9-4437-8266-B705D8AFB911}"/>
    <dgm:cxn modelId="{A7C037B7-5629-490E-A695-1CA09FE277F2}" type="presOf" srcId="{AF351E72-01C1-4D4B-962C-A53D73A238A1}" destId="{C967CD28-D6E0-408D-B2E5-97861B134865}" srcOrd="0" destOrd="0" presId="urn:microsoft.com/office/officeart/2005/8/layout/funnel1"/>
    <dgm:cxn modelId="{07D26EC3-D3EE-428E-BC6C-9A995D811CFA}" srcId="{778F3A97-B079-42A6-AE84-B90422C714A5}" destId="{17699C03-1B18-4BAA-80CD-5BDDE79F320B}" srcOrd="2" destOrd="0" parTransId="{E2E9B61C-3D51-4C63-9366-7FA6C98273F7}" sibTransId="{F3D2A90F-E79B-4FBA-99DC-F4CC44401E5F}"/>
    <dgm:cxn modelId="{74CC16E8-FC64-4CDE-908D-64BD498360CF}" srcId="{778F3A97-B079-42A6-AE84-B90422C714A5}" destId="{60EFFF53-77F7-4C1A-978A-57A5968F636E}" srcOrd="0" destOrd="0" parTransId="{595CD09D-CC6E-4946-9D1C-D50BC0A18EB5}" sibTransId="{9414BA06-5EE2-4FF8-8C7C-5A1CF7BA07A4}"/>
    <dgm:cxn modelId="{54ECD53B-9612-4604-AB67-E271DF04E416}" type="presOf" srcId="{17699C03-1B18-4BAA-80CD-5BDDE79F320B}" destId="{3CD2C9AA-F723-4937-9E5A-F79B8CE1ECBC}" srcOrd="0" destOrd="0" presId="urn:microsoft.com/office/officeart/2005/8/layout/funnel1"/>
    <dgm:cxn modelId="{2B26996B-6EFB-41BC-8918-A16D96A41C34}" type="presOf" srcId="{9FC0E7AE-2867-4A34-AFE5-0EF36039B3FD}" destId="{76AC7C58-F6D5-4ECA-BE0F-D0E638E741F7}" srcOrd="0" destOrd="0" presId="urn:microsoft.com/office/officeart/2005/8/layout/funnel1"/>
    <dgm:cxn modelId="{ECB0E815-E847-4486-B025-00678C674739}" type="presParOf" srcId="{254C9096-A72E-4256-AB6A-0987EDD5F1B2}" destId="{ECFCFDB9-6AEC-48CD-80F6-EC107B13C775}" srcOrd="0" destOrd="0" presId="urn:microsoft.com/office/officeart/2005/8/layout/funnel1"/>
    <dgm:cxn modelId="{196C41BD-A5D0-4E3A-8F9E-7B261FAA9CCE}" type="presParOf" srcId="{254C9096-A72E-4256-AB6A-0987EDD5F1B2}" destId="{1AD50097-A4AC-4ADB-A690-43AC22AA67DD}" srcOrd="1" destOrd="0" presId="urn:microsoft.com/office/officeart/2005/8/layout/funnel1"/>
    <dgm:cxn modelId="{71D00F94-025A-4776-A4E4-3E6E394991BD}" type="presParOf" srcId="{254C9096-A72E-4256-AB6A-0987EDD5F1B2}" destId="{C967CD28-D6E0-408D-B2E5-97861B134865}" srcOrd="2" destOrd="0" presId="urn:microsoft.com/office/officeart/2005/8/layout/funnel1"/>
    <dgm:cxn modelId="{4853F449-0E1C-4A94-82B1-9E73393FD7E5}" type="presParOf" srcId="{254C9096-A72E-4256-AB6A-0987EDD5F1B2}" destId="{3CD2C9AA-F723-4937-9E5A-F79B8CE1ECBC}" srcOrd="3" destOrd="0" presId="urn:microsoft.com/office/officeart/2005/8/layout/funnel1"/>
    <dgm:cxn modelId="{E6BA150C-81DB-42E0-B4AB-9C56E8BB7C46}" type="presParOf" srcId="{254C9096-A72E-4256-AB6A-0987EDD5F1B2}" destId="{76AC7C58-F6D5-4ECA-BE0F-D0E638E741F7}" srcOrd="4" destOrd="0" presId="urn:microsoft.com/office/officeart/2005/8/layout/funnel1"/>
    <dgm:cxn modelId="{E38010CD-0766-478F-B45C-44EF4F04F4BA}" type="presParOf" srcId="{254C9096-A72E-4256-AB6A-0987EDD5F1B2}" destId="{22F11DF3-6D03-4952-A088-D7EAEAE9FACC}" srcOrd="5" destOrd="0" presId="urn:microsoft.com/office/officeart/2005/8/layout/funnel1"/>
    <dgm:cxn modelId="{8C9AD7D6-B46C-48EB-A2AE-A2523E9EC911}" type="presParOf" srcId="{254C9096-A72E-4256-AB6A-0987EDD5F1B2}" destId="{3F335DD4-F4B0-402F-A439-2F0D63496CE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D9EDB1-6E74-534E-8705-C3BAAC008EB7}"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s-ES_tradnl"/>
        </a:p>
      </dgm:t>
    </dgm:pt>
    <dgm:pt modelId="{B0A9CFAC-8143-EE4B-847E-8F766267AD9D}">
      <dgm:prSet phldrT="[Texto]" custT="1"/>
      <dgm:spPr/>
      <dgm:t>
        <a:bodyPr/>
        <a:lstStyle/>
        <a:p>
          <a:r>
            <a:rPr lang="es-ES" sz="2000" dirty="0">
              <a:solidFill>
                <a:schemeClr val="tx1"/>
              </a:solidFill>
            </a:rPr>
            <a:t>El índice de concentración de la tierra en Colombia es de 0.87:  “Colombia como uno de los países con más alta desigualdad en la propiedad rural en América Latina y el mundo” (PNUD 2011: 47)</a:t>
          </a:r>
          <a:endParaRPr lang="es-ES_tradnl" sz="2000" dirty="0">
            <a:solidFill>
              <a:schemeClr val="tx1"/>
            </a:solidFill>
          </a:endParaRPr>
        </a:p>
      </dgm:t>
    </dgm:pt>
    <dgm:pt modelId="{83CC0188-9CB1-4244-8137-C4384E040BD1}" type="parTrans" cxnId="{C5726ECE-5346-D94F-83E1-0AC2795698DE}">
      <dgm:prSet/>
      <dgm:spPr/>
      <dgm:t>
        <a:bodyPr/>
        <a:lstStyle/>
        <a:p>
          <a:endParaRPr lang="es-ES_tradnl" sz="2400">
            <a:solidFill>
              <a:schemeClr val="tx1"/>
            </a:solidFill>
          </a:endParaRPr>
        </a:p>
      </dgm:t>
    </dgm:pt>
    <dgm:pt modelId="{0B147F90-D3C4-8E46-9A54-CCF075C9E0A8}" type="sibTrans" cxnId="{C5726ECE-5346-D94F-83E1-0AC2795698DE}">
      <dgm:prSet/>
      <dgm:spPr/>
      <dgm:t>
        <a:bodyPr/>
        <a:lstStyle/>
        <a:p>
          <a:endParaRPr lang="es-ES_tradnl" sz="2400">
            <a:solidFill>
              <a:schemeClr val="tx1"/>
            </a:solidFill>
          </a:endParaRPr>
        </a:p>
      </dgm:t>
    </dgm:pt>
    <dgm:pt modelId="{8C4B4288-E98F-CB45-BB93-F5605B90803D}">
      <dgm:prSet custT="1"/>
      <dgm:spPr/>
      <dgm:t>
        <a:bodyPr/>
        <a:lstStyle/>
        <a:p>
          <a:r>
            <a:rPr lang="es-ES" sz="2000">
              <a:solidFill>
                <a:schemeClr val="tx1"/>
              </a:solidFill>
            </a:rPr>
            <a:t>“Las tres cuartas partes de los municipios del país son predominantemente rurales (75,5%), allí vive el 31,6% de la población y sus jurisdicciones ocupan el 94.4% del territorio nacional” (PNUD 2011: 18). </a:t>
          </a:r>
          <a:endParaRPr lang="es-ES" sz="2000" dirty="0">
            <a:solidFill>
              <a:schemeClr val="tx1"/>
            </a:solidFill>
          </a:endParaRPr>
        </a:p>
      </dgm:t>
    </dgm:pt>
    <dgm:pt modelId="{6D6E2326-5CCC-6847-B912-C29AB0AA0842}" type="parTrans" cxnId="{F13F6FB8-AF2D-7649-8AA9-A7C1D17D3F1C}">
      <dgm:prSet/>
      <dgm:spPr/>
      <dgm:t>
        <a:bodyPr/>
        <a:lstStyle/>
        <a:p>
          <a:endParaRPr lang="es-ES_tradnl" sz="2400">
            <a:solidFill>
              <a:schemeClr val="tx1"/>
            </a:solidFill>
          </a:endParaRPr>
        </a:p>
      </dgm:t>
    </dgm:pt>
    <dgm:pt modelId="{7D68F7FA-2370-364F-86A1-CC80F190C008}" type="sibTrans" cxnId="{F13F6FB8-AF2D-7649-8AA9-A7C1D17D3F1C}">
      <dgm:prSet/>
      <dgm:spPr/>
      <dgm:t>
        <a:bodyPr/>
        <a:lstStyle/>
        <a:p>
          <a:endParaRPr lang="es-ES_tradnl" sz="2400">
            <a:solidFill>
              <a:schemeClr val="tx1"/>
            </a:solidFill>
          </a:endParaRPr>
        </a:p>
      </dgm:t>
    </dgm:pt>
    <dgm:pt modelId="{DC39BC0A-ACE7-9A4C-87EF-4EE51FCBFF12}">
      <dgm:prSet custT="1"/>
      <dgm:spPr>
        <a:solidFill>
          <a:schemeClr val="accent5">
            <a:lumMod val="60000"/>
            <a:lumOff val="40000"/>
          </a:schemeClr>
        </a:solidFill>
      </dgm:spPr>
      <dgm:t>
        <a:bodyPr/>
        <a:lstStyle/>
        <a:p>
          <a:r>
            <a:rPr lang="es-ES" sz="2000" dirty="0">
              <a:solidFill>
                <a:schemeClr val="tx1"/>
              </a:solidFill>
            </a:rPr>
            <a:t>“el 74,66% de las personas que habitan los municipios de alta ruralidad viven en la pobreza” –según el Índice de Necesidades Básicas Insatisfechas; la tasa de cobertura en educación media en estos municipios es sólo el 27,52%; y la mortalidad de menores de cinco años es 39,09% (PNUD 2011: 32)</a:t>
          </a:r>
          <a:endParaRPr lang="es-CO" sz="2000" dirty="0">
            <a:solidFill>
              <a:schemeClr val="tx1"/>
            </a:solidFill>
          </a:endParaRPr>
        </a:p>
      </dgm:t>
    </dgm:pt>
    <dgm:pt modelId="{F6BF82BF-0D6C-D54F-B793-090B85621187}" type="parTrans" cxnId="{BF67B086-6B8C-274D-8E96-16B21455B63F}">
      <dgm:prSet/>
      <dgm:spPr/>
      <dgm:t>
        <a:bodyPr/>
        <a:lstStyle/>
        <a:p>
          <a:endParaRPr lang="es-ES_tradnl" sz="2400">
            <a:solidFill>
              <a:schemeClr val="tx1"/>
            </a:solidFill>
          </a:endParaRPr>
        </a:p>
      </dgm:t>
    </dgm:pt>
    <dgm:pt modelId="{9C6DD5BC-874A-7941-AE28-3C755A922D55}" type="sibTrans" cxnId="{BF67B086-6B8C-274D-8E96-16B21455B63F}">
      <dgm:prSet/>
      <dgm:spPr/>
      <dgm:t>
        <a:bodyPr/>
        <a:lstStyle/>
        <a:p>
          <a:endParaRPr lang="es-ES_tradnl" sz="2400">
            <a:solidFill>
              <a:schemeClr val="tx1"/>
            </a:solidFill>
          </a:endParaRPr>
        </a:p>
      </dgm:t>
    </dgm:pt>
    <dgm:pt modelId="{CDDC3BC2-3805-F24E-B583-BCD2A00426CD}" type="pres">
      <dgm:prSet presAssocID="{EBD9EDB1-6E74-534E-8705-C3BAAC008EB7}" presName="Name0" presStyleCnt="0">
        <dgm:presLayoutVars>
          <dgm:chMax val="7"/>
          <dgm:chPref val="7"/>
          <dgm:dir/>
        </dgm:presLayoutVars>
      </dgm:prSet>
      <dgm:spPr/>
    </dgm:pt>
    <dgm:pt modelId="{1353E2EE-C3BB-0E40-ABC6-443A76024197}" type="pres">
      <dgm:prSet presAssocID="{EBD9EDB1-6E74-534E-8705-C3BAAC008EB7}" presName="Name1" presStyleCnt="0"/>
      <dgm:spPr/>
    </dgm:pt>
    <dgm:pt modelId="{ABFEA8F3-295A-4E40-ABDA-A97085C5E170}" type="pres">
      <dgm:prSet presAssocID="{EBD9EDB1-6E74-534E-8705-C3BAAC008EB7}" presName="cycle" presStyleCnt="0"/>
      <dgm:spPr/>
    </dgm:pt>
    <dgm:pt modelId="{BC89D50B-7598-9042-8DDF-DEAB8E8FD142}" type="pres">
      <dgm:prSet presAssocID="{EBD9EDB1-6E74-534E-8705-C3BAAC008EB7}" presName="srcNode" presStyleLbl="node1" presStyleIdx="0" presStyleCnt="3"/>
      <dgm:spPr/>
    </dgm:pt>
    <dgm:pt modelId="{E701FA82-D8D8-874B-956F-068234A894DD}" type="pres">
      <dgm:prSet presAssocID="{EBD9EDB1-6E74-534E-8705-C3BAAC008EB7}" presName="conn" presStyleLbl="parChTrans1D2" presStyleIdx="0" presStyleCnt="1"/>
      <dgm:spPr/>
    </dgm:pt>
    <dgm:pt modelId="{41DA0FAB-E3D3-2E47-B641-B626A260241F}" type="pres">
      <dgm:prSet presAssocID="{EBD9EDB1-6E74-534E-8705-C3BAAC008EB7}" presName="extraNode" presStyleLbl="node1" presStyleIdx="0" presStyleCnt="3"/>
      <dgm:spPr/>
    </dgm:pt>
    <dgm:pt modelId="{5B0E1D5D-2952-1643-9EB0-7005C8255740}" type="pres">
      <dgm:prSet presAssocID="{EBD9EDB1-6E74-534E-8705-C3BAAC008EB7}" presName="dstNode" presStyleLbl="node1" presStyleIdx="0" presStyleCnt="3"/>
      <dgm:spPr/>
    </dgm:pt>
    <dgm:pt modelId="{959F2FA4-B83D-AB4D-BBF5-6FC2F77785BE}" type="pres">
      <dgm:prSet presAssocID="{B0A9CFAC-8143-EE4B-847E-8F766267AD9D}" presName="text_1" presStyleLbl="node1" presStyleIdx="0" presStyleCnt="3">
        <dgm:presLayoutVars>
          <dgm:bulletEnabled val="1"/>
        </dgm:presLayoutVars>
      </dgm:prSet>
      <dgm:spPr/>
    </dgm:pt>
    <dgm:pt modelId="{2EC59465-4B52-3D47-B142-4120AAA08EF9}" type="pres">
      <dgm:prSet presAssocID="{B0A9CFAC-8143-EE4B-847E-8F766267AD9D}" presName="accent_1" presStyleCnt="0"/>
      <dgm:spPr/>
    </dgm:pt>
    <dgm:pt modelId="{00A73B01-E6F5-3142-AC3C-68698DECB7AE}" type="pres">
      <dgm:prSet presAssocID="{B0A9CFAC-8143-EE4B-847E-8F766267AD9D}" presName="accentRepeatNode" presStyleLbl="solidFgAcc1" presStyleIdx="0" presStyleCnt="3"/>
      <dgm:spPr/>
    </dgm:pt>
    <dgm:pt modelId="{637689DB-385A-FD4A-A55B-8394681C6946}" type="pres">
      <dgm:prSet presAssocID="{8C4B4288-E98F-CB45-BB93-F5605B90803D}" presName="text_2" presStyleLbl="node1" presStyleIdx="1" presStyleCnt="3">
        <dgm:presLayoutVars>
          <dgm:bulletEnabled val="1"/>
        </dgm:presLayoutVars>
      </dgm:prSet>
      <dgm:spPr/>
    </dgm:pt>
    <dgm:pt modelId="{D5D184A2-9739-D74F-A56B-CE71A7EA23E0}" type="pres">
      <dgm:prSet presAssocID="{8C4B4288-E98F-CB45-BB93-F5605B90803D}" presName="accent_2" presStyleCnt="0"/>
      <dgm:spPr/>
    </dgm:pt>
    <dgm:pt modelId="{D7B61065-1D00-5A4E-B95A-3680668D6679}" type="pres">
      <dgm:prSet presAssocID="{8C4B4288-E98F-CB45-BB93-F5605B90803D}" presName="accentRepeatNode" presStyleLbl="solidFgAcc1" presStyleIdx="1" presStyleCnt="3"/>
      <dgm:spPr/>
    </dgm:pt>
    <dgm:pt modelId="{CEC8D6CB-5297-1849-A114-3644CEDFB03A}" type="pres">
      <dgm:prSet presAssocID="{DC39BC0A-ACE7-9A4C-87EF-4EE51FCBFF12}" presName="text_3" presStyleLbl="node1" presStyleIdx="2" presStyleCnt="3">
        <dgm:presLayoutVars>
          <dgm:bulletEnabled val="1"/>
        </dgm:presLayoutVars>
      </dgm:prSet>
      <dgm:spPr/>
    </dgm:pt>
    <dgm:pt modelId="{999B3487-84EF-1746-8954-6A2DA48EE0A4}" type="pres">
      <dgm:prSet presAssocID="{DC39BC0A-ACE7-9A4C-87EF-4EE51FCBFF12}" presName="accent_3" presStyleCnt="0"/>
      <dgm:spPr/>
    </dgm:pt>
    <dgm:pt modelId="{2C29A3F7-F955-5144-A514-A004CA70A6B6}" type="pres">
      <dgm:prSet presAssocID="{DC39BC0A-ACE7-9A4C-87EF-4EE51FCBFF12}" presName="accentRepeatNode" presStyleLbl="solidFgAcc1" presStyleIdx="2" presStyleCnt="3"/>
      <dgm:spPr/>
    </dgm:pt>
  </dgm:ptLst>
  <dgm:cxnLst>
    <dgm:cxn modelId="{DBF55803-A65C-724E-8450-60D57EFFE926}" type="presOf" srcId="{DC39BC0A-ACE7-9A4C-87EF-4EE51FCBFF12}" destId="{CEC8D6CB-5297-1849-A114-3644CEDFB03A}" srcOrd="0" destOrd="0" presId="urn:microsoft.com/office/officeart/2008/layout/VerticalCurvedList"/>
    <dgm:cxn modelId="{F13F6FB8-AF2D-7649-8AA9-A7C1D17D3F1C}" srcId="{EBD9EDB1-6E74-534E-8705-C3BAAC008EB7}" destId="{8C4B4288-E98F-CB45-BB93-F5605B90803D}" srcOrd="1" destOrd="0" parTransId="{6D6E2326-5CCC-6847-B912-C29AB0AA0842}" sibTransId="{7D68F7FA-2370-364F-86A1-CC80F190C008}"/>
    <dgm:cxn modelId="{EFA4C223-7CF0-EA46-BD8A-47DE944B9267}" type="presOf" srcId="{B0A9CFAC-8143-EE4B-847E-8F766267AD9D}" destId="{959F2FA4-B83D-AB4D-BBF5-6FC2F77785BE}" srcOrd="0" destOrd="0" presId="urn:microsoft.com/office/officeart/2008/layout/VerticalCurvedList"/>
    <dgm:cxn modelId="{90F49CAA-C920-6246-A0FF-AB88D78EAC3C}" type="presOf" srcId="{8C4B4288-E98F-CB45-BB93-F5605B90803D}" destId="{637689DB-385A-FD4A-A55B-8394681C6946}" srcOrd="0" destOrd="0" presId="urn:microsoft.com/office/officeart/2008/layout/VerticalCurvedList"/>
    <dgm:cxn modelId="{C5726ECE-5346-D94F-83E1-0AC2795698DE}" srcId="{EBD9EDB1-6E74-534E-8705-C3BAAC008EB7}" destId="{B0A9CFAC-8143-EE4B-847E-8F766267AD9D}" srcOrd="0" destOrd="0" parTransId="{83CC0188-9CB1-4244-8137-C4384E040BD1}" sibTransId="{0B147F90-D3C4-8E46-9A54-CCF075C9E0A8}"/>
    <dgm:cxn modelId="{279A7B3D-CA1A-C54F-82A8-9AE5DA9441A2}" type="presOf" srcId="{EBD9EDB1-6E74-534E-8705-C3BAAC008EB7}" destId="{CDDC3BC2-3805-F24E-B583-BCD2A00426CD}" srcOrd="0" destOrd="0" presId="urn:microsoft.com/office/officeart/2008/layout/VerticalCurvedList"/>
    <dgm:cxn modelId="{5C40AD06-DAFE-4647-8BE2-2E4162AE920B}" type="presOf" srcId="{0B147F90-D3C4-8E46-9A54-CCF075C9E0A8}" destId="{E701FA82-D8D8-874B-956F-068234A894DD}" srcOrd="0" destOrd="0" presId="urn:microsoft.com/office/officeart/2008/layout/VerticalCurvedList"/>
    <dgm:cxn modelId="{BF67B086-6B8C-274D-8E96-16B21455B63F}" srcId="{EBD9EDB1-6E74-534E-8705-C3BAAC008EB7}" destId="{DC39BC0A-ACE7-9A4C-87EF-4EE51FCBFF12}" srcOrd="2" destOrd="0" parTransId="{F6BF82BF-0D6C-D54F-B793-090B85621187}" sibTransId="{9C6DD5BC-874A-7941-AE28-3C755A922D55}"/>
    <dgm:cxn modelId="{0CA53434-25B2-7E46-8C99-45784FA4B3D2}" type="presParOf" srcId="{CDDC3BC2-3805-F24E-B583-BCD2A00426CD}" destId="{1353E2EE-C3BB-0E40-ABC6-443A76024197}" srcOrd="0" destOrd="0" presId="urn:microsoft.com/office/officeart/2008/layout/VerticalCurvedList"/>
    <dgm:cxn modelId="{3886F5CF-5D6B-7341-B34C-8AAAF7128D77}" type="presParOf" srcId="{1353E2EE-C3BB-0E40-ABC6-443A76024197}" destId="{ABFEA8F3-295A-4E40-ABDA-A97085C5E170}" srcOrd="0" destOrd="0" presId="urn:microsoft.com/office/officeart/2008/layout/VerticalCurvedList"/>
    <dgm:cxn modelId="{7983D948-3750-514C-91F9-D6AE740196CA}" type="presParOf" srcId="{ABFEA8F3-295A-4E40-ABDA-A97085C5E170}" destId="{BC89D50B-7598-9042-8DDF-DEAB8E8FD142}" srcOrd="0" destOrd="0" presId="urn:microsoft.com/office/officeart/2008/layout/VerticalCurvedList"/>
    <dgm:cxn modelId="{E79C16E3-81BE-F142-9DCD-A61B24AA6B8D}" type="presParOf" srcId="{ABFEA8F3-295A-4E40-ABDA-A97085C5E170}" destId="{E701FA82-D8D8-874B-956F-068234A894DD}" srcOrd="1" destOrd="0" presId="urn:microsoft.com/office/officeart/2008/layout/VerticalCurvedList"/>
    <dgm:cxn modelId="{AE181D92-BE3F-FB42-AEB5-DA89C8E96D8D}" type="presParOf" srcId="{ABFEA8F3-295A-4E40-ABDA-A97085C5E170}" destId="{41DA0FAB-E3D3-2E47-B641-B626A260241F}" srcOrd="2" destOrd="0" presId="urn:microsoft.com/office/officeart/2008/layout/VerticalCurvedList"/>
    <dgm:cxn modelId="{F088723E-2003-0345-A30B-75C8EF591163}" type="presParOf" srcId="{ABFEA8F3-295A-4E40-ABDA-A97085C5E170}" destId="{5B0E1D5D-2952-1643-9EB0-7005C8255740}" srcOrd="3" destOrd="0" presId="urn:microsoft.com/office/officeart/2008/layout/VerticalCurvedList"/>
    <dgm:cxn modelId="{3C486C46-C60C-EE47-B369-AE21ECF021FB}" type="presParOf" srcId="{1353E2EE-C3BB-0E40-ABC6-443A76024197}" destId="{959F2FA4-B83D-AB4D-BBF5-6FC2F77785BE}" srcOrd="1" destOrd="0" presId="urn:microsoft.com/office/officeart/2008/layout/VerticalCurvedList"/>
    <dgm:cxn modelId="{F51AB56F-EB7E-B948-A2EB-4BE15639B3BF}" type="presParOf" srcId="{1353E2EE-C3BB-0E40-ABC6-443A76024197}" destId="{2EC59465-4B52-3D47-B142-4120AAA08EF9}" srcOrd="2" destOrd="0" presId="urn:microsoft.com/office/officeart/2008/layout/VerticalCurvedList"/>
    <dgm:cxn modelId="{1F013368-55EC-D743-9EBD-586DAEABBA95}" type="presParOf" srcId="{2EC59465-4B52-3D47-B142-4120AAA08EF9}" destId="{00A73B01-E6F5-3142-AC3C-68698DECB7AE}" srcOrd="0" destOrd="0" presId="urn:microsoft.com/office/officeart/2008/layout/VerticalCurvedList"/>
    <dgm:cxn modelId="{11972F7B-DDCF-3443-966C-D8A1ED5FF62C}" type="presParOf" srcId="{1353E2EE-C3BB-0E40-ABC6-443A76024197}" destId="{637689DB-385A-FD4A-A55B-8394681C6946}" srcOrd="3" destOrd="0" presId="urn:microsoft.com/office/officeart/2008/layout/VerticalCurvedList"/>
    <dgm:cxn modelId="{02907015-16C2-8349-B978-1D3F3D940E39}" type="presParOf" srcId="{1353E2EE-C3BB-0E40-ABC6-443A76024197}" destId="{D5D184A2-9739-D74F-A56B-CE71A7EA23E0}" srcOrd="4" destOrd="0" presId="urn:microsoft.com/office/officeart/2008/layout/VerticalCurvedList"/>
    <dgm:cxn modelId="{FC0CC60A-BB31-5D44-A080-F590B4221BB1}" type="presParOf" srcId="{D5D184A2-9739-D74F-A56B-CE71A7EA23E0}" destId="{D7B61065-1D00-5A4E-B95A-3680668D6679}" srcOrd="0" destOrd="0" presId="urn:microsoft.com/office/officeart/2008/layout/VerticalCurvedList"/>
    <dgm:cxn modelId="{D9E3FC33-45BF-6D4B-B348-22A5430ED9E2}" type="presParOf" srcId="{1353E2EE-C3BB-0E40-ABC6-443A76024197}" destId="{CEC8D6CB-5297-1849-A114-3644CEDFB03A}" srcOrd="5" destOrd="0" presId="urn:microsoft.com/office/officeart/2008/layout/VerticalCurvedList"/>
    <dgm:cxn modelId="{ADBAC1ED-53AB-BA46-8042-CB934E9C9685}" type="presParOf" srcId="{1353E2EE-C3BB-0E40-ABC6-443A76024197}" destId="{999B3487-84EF-1746-8954-6A2DA48EE0A4}" srcOrd="6" destOrd="0" presId="urn:microsoft.com/office/officeart/2008/layout/VerticalCurvedList"/>
    <dgm:cxn modelId="{914ABDC2-9423-3340-9D0B-3D6082DDD80E}" type="presParOf" srcId="{999B3487-84EF-1746-8954-6A2DA48EE0A4}" destId="{2C29A3F7-F955-5144-A514-A004CA70A6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D9EDB1-6E74-534E-8705-C3BAAC008EB7}" type="doc">
      <dgm:prSet loTypeId="urn:microsoft.com/office/officeart/2008/layout/VerticalCurvedList" loCatId="" qsTypeId="urn:microsoft.com/office/officeart/2005/8/quickstyle/simple4" qsCatId="simple" csTypeId="urn:microsoft.com/office/officeart/2005/8/colors/accent2_2" csCatId="accent2" phldr="1"/>
      <dgm:spPr/>
      <dgm:t>
        <a:bodyPr/>
        <a:lstStyle/>
        <a:p>
          <a:endParaRPr lang="es-ES_tradnl"/>
        </a:p>
      </dgm:t>
    </dgm:pt>
    <dgm:pt modelId="{B0A9CFAC-8143-EE4B-847E-8F766267AD9D}">
      <dgm:prSet phldrT="[Texto]" custT="1"/>
      <dgm:spPr>
        <a:solidFill>
          <a:schemeClr val="accent2">
            <a:lumMod val="60000"/>
            <a:lumOff val="40000"/>
          </a:schemeClr>
        </a:solidFill>
      </dgm:spPr>
      <dgm:t>
        <a:bodyPr/>
        <a:lstStyle/>
        <a:p>
          <a:r>
            <a:rPr lang="es-ES" sz="2000" dirty="0">
              <a:solidFill>
                <a:schemeClr val="tx1"/>
              </a:solidFill>
            </a:rPr>
            <a:t>Las tierras </a:t>
          </a:r>
          <a:r>
            <a:rPr lang="es-ES" sz="2000" b="1" dirty="0">
              <a:solidFill>
                <a:schemeClr val="tx1"/>
              </a:solidFill>
            </a:rPr>
            <a:t>no son utilizadas </a:t>
          </a:r>
          <a:r>
            <a:rPr lang="es-ES" sz="2000" dirty="0">
              <a:solidFill>
                <a:schemeClr val="tx1"/>
              </a:solidFill>
            </a:rPr>
            <a:t>para cumplir con la función que tradicionalmente han tenido. Sólo el </a:t>
          </a:r>
          <a:r>
            <a:rPr lang="es-ES" sz="2000" b="1" dirty="0">
              <a:solidFill>
                <a:schemeClr val="tx1"/>
              </a:solidFill>
            </a:rPr>
            <a:t>22.7%</a:t>
          </a:r>
          <a:r>
            <a:rPr lang="es-ES" sz="2000" dirty="0">
              <a:solidFill>
                <a:schemeClr val="tx1"/>
              </a:solidFill>
            </a:rPr>
            <a:t> de la superficie con vocación agrícola es utilizada para cultivos. De acuerdo con el PNUD “la </a:t>
          </a:r>
          <a:r>
            <a:rPr lang="es-ES" sz="2000" b="1" dirty="0">
              <a:solidFill>
                <a:schemeClr val="tx1"/>
              </a:solidFill>
            </a:rPr>
            <a:t>actividad ganadera dedica 39,2 </a:t>
          </a:r>
          <a:r>
            <a:rPr lang="es-ES" sz="2000" dirty="0">
              <a:solidFill>
                <a:schemeClr val="tx1"/>
              </a:solidFill>
            </a:rPr>
            <a:t>millones de hectáreas, pero solo 21 millones de las utilizadas tiene aptitud para esta actividad” (Ibíd.: 37). Además nuevas actividades extractivas compiten con actividades tradicionales que responden a la vocación de las tierras. Por ejemplo, el </a:t>
          </a:r>
          <a:r>
            <a:rPr lang="es-ES" sz="2000" b="1" dirty="0">
              <a:solidFill>
                <a:schemeClr val="tx1"/>
              </a:solidFill>
            </a:rPr>
            <a:t>42% del total de la inversión extranjera directa se ha orientado al sector minero</a:t>
          </a:r>
          <a:r>
            <a:rPr lang="es-ES" sz="2000" dirty="0">
              <a:solidFill>
                <a:schemeClr val="tx1"/>
              </a:solidFill>
            </a:rPr>
            <a:t>. En 2010 la superficie que se contrató rebasó las 5,8 millones de hectáreas, área superior a las extensiones dedicadas a la actividad agrícola. Los biocombustibles, producidos gracias a la expansión de cultivos de caña de azúcar y palma de aceite, cubren más de 500.000 hectáreas compitiendo con la agricultura tradicional (Ibíd.: 41-2).</a:t>
          </a:r>
          <a:endParaRPr lang="es-ES_tradnl" sz="2000" dirty="0">
            <a:solidFill>
              <a:schemeClr val="tx1"/>
            </a:solidFill>
          </a:endParaRPr>
        </a:p>
      </dgm:t>
    </dgm:pt>
    <dgm:pt modelId="{83CC0188-9CB1-4244-8137-C4384E040BD1}" type="parTrans" cxnId="{C5726ECE-5346-D94F-83E1-0AC2795698DE}">
      <dgm:prSet/>
      <dgm:spPr/>
      <dgm:t>
        <a:bodyPr/>
        <a:lstStyle/>
        <a:p>
          <a:endParaRPr lang="es-ES_tradnl" sz="2400">
            <a:solidFill>
              <a:schemeClr val="tx1"/>
            </a:solidFill>
          </a:endParaRPr>
        </a:p>
      </dgm:t>
    </dgm:pt>
    <dgm:pt modelId="{0B147F90-D3C4-8E46-9A54-CCF075C9E0A8}" type="sibTrans" cxnId="{C5726ECE-5346-D94F-83E1-0AC2795698DE}">
      <dgm:prSet/>
      <dgm:spPr/>
      <dgm:t>
        <a:bodyPr/>
        <a:lstStyle/>
        <a:p>
          <a:endParaRPr lang="es-ES_tradnl" sz="2400">
            <a:solidFill>
              <a:schemeClr val="tx1"/>
            </a:solidFill>
          </a:endParaRPr>
        </a:p>
      </dgm:t>
    </dgm:pt>
    <dgm:pt modelId="{CDDC3BC2-3805-F24E-B583-BCD2A00426CD}" type="pres">
      <dgm:prSet presAssocID="{EBD9EDB1-6E74-534E-8705-C3BAAC008EB7}" presName="Name0" presStyleCnt="0">
        <dgm:presLayoutVars>
          <dgm:chMax val="7"/>
          <dgm:chPref val="7"/>
          <dgm:dir/>
        </dgm:presLayoutVars>
      </dgm:prSet>
      <dgm:spPr/>
    </dgm:pt>
    <dgm:pt modelId="{1353E2EE-C3BB-0E40-ABC6-443A76024197}" type="pres">
      <dgm:prSet presAssocID="{EBD9EDB1-6E74-534E-8705-C3BAAC008EB7}" presName="Name1" presStyleCnt="0"/>
      <dgm:spPr/>
    </dgm:pt>
    <dgm:pt modelId="{ABFEA8F3-295A-4E40-ABDA-A97085C5E170}" type="pres">
      <dgm:prSet presAssocID="{EBD9EDB1-6E74-534E-8705-C3BAAC008EB7}" presName="cycle" presStyleCnt="0"/>
      <dgm:spPr/>
    </dgm:pt>
    <dgm:pt modelId="{BC89D50B-7598-9042-8DDF-DEAB8E8FD142}" type="pres">
      <dgm:prSet presAssocID="{EBD9EDB1-6E74-534E-8705-C3BAAC008EB7}" presName="srcNode" presStyleLbl="node1" presStyleIdx="0" presStyleCnt="1"/>
      <dgm:spPr/>
    </dgm:pt>
    <dgm:pt modelId="{E701FA82-D8D8-874B-956F-068234A894DD}" type="pres">
      <dgm:prSet presAssocID="{EBD9EDB1-6E74-534E-8705-C3BAAC008EB7}" presName="conn" presStyleLbl="parChTrans1D2" presStyleIdx="0" presStyleCnt="1"/>
      <dgm:spPr/>
    </dgm:pt>
    <dgm:pt modelId="{41DA0FAB-E3D3-2E47-B641-B626A260241F}" type="pres">
      <dgm:prSet presAssocID="{EBD9EDB1-6E74-534E-8705-C3BAAC008EB7}" presName="extraNode" presStyleLbl="node1" presStyleIdx="0" presStyleCnt="1"/>
      <dgm:spPr/>
    </dgm:pt>
    <dgm:pt modelId="{5B0E1D5D-2952-1643-9EB0-7005C8255740}" type="pres">
      <dgm:prSet presAssocID="{EBD9EDB1-6E74-534E-8705-C3BAAC008EB7}" presName="dstNode" presStyleLbl="node1" presStyleIdx="0" presStyleCnt="1"/>
      <dgm:spPr/>
    </dgm:pt>
    <dgm:pt modelId="{959F2FA4-B83D-AB4D-BBF5-6FC2F77785BE}" type="pres">
      <dgm:prSet presAssocID="{B0A9CFAC-8143-EE4B-847E-8F766267AD9D}" presName="text_1" presStyleLbl="node1" presStyleIdx="0" presStyleCnt="1" custScaleY="186334">
        <dgm:presLayoutVars>
          <dgm:bulletEnabled val="1"/>
        </dgm:presLayoutVars>
      </dgm:prSet>
      <dgm:spPr/>
    </dgm:pt>
    <dgm:pt modelId="{2EC59465-4B52-3D47-B142-4120AAA08EF9}" type="pres">
      <dgm:prSet presAssocID="{B0A9CFAC-8143-EE4B-847E-8F766267AD9D}" presName="accent_1" presStyleCnt="0"/>
      <dgm:spPr/>
    </dgm:pt>
    <dgm:pt modelId="{00A73B01-E6F5-3142-AC3C-68698DECB7AE}" type="pres">
      <dgm:prSet presAssocID="{B0A9CFAC-8143-EE4B-847E-8F766267AD9D}" presName="accentRepeatNode" presStyleLbl="solidFgAcc1" presStyleIdx="0" presStyleCnt="1"/>
      <dgm:spPr/>
    </dgm:pt>
  </dgm:ptLst>
  <dgm:cxnLst>
    <dgm:cxn modelId="{D0C5D2ED-B5A9-4449-AC7D-E0ED46BF1C58}" type="presOf" srcId="{B0A9CFAC-8143-EE4B-847E-8F766267AD9D}" destId="{959F2FA4-B83D-AB4D-BBF5-6FC2F77785BE}" srcOrd="0" destOrd="0" presId="urn:microsoft.com/office/officeart/2008/layout/VerticalCurvedList"/>
    <dgm:cxn modelId="{C5726ECE-5346-D94F-83E1-0AC2795698DE}" srcId="{EBD9EDB1-6E74-534E-8705-C3BAAC008EB7}" destId="{B0A9CFAC-8143-EE4B-847E-8F766267AD9D}" srcOrd="0" destOrd="0" parTransId="{83CC0188-9CB1-4244-8137-C4384E040BD1}" sibTransId="{0B147F90-D3C4-8E46-9A54-CCF075C9E0A8}"/>
    <dgm:cxn modelId="{935E0285-4BA9-3D42-8BD6-E8B71533A83F}" type="presOf" srcId="{EBD9EDB1-6E74-534E-8705-C3BAAC008EB7}" destId="{CDDC3BC2-3805-F24E-B583-BCD2A00426CD}" srcOrd="0" destOrd="0" presId="urn:microsoft.com/office/officeart/2008/layout/VerticalCurvedList"/>
    <dgm:cxn modelId="{250704A9-90CB-6B4B-A745-CF5EF20A8446}" type="presOf" srcId="{0B147F90-D3C4-8E46-9A54-CCF075C9E0A8}" destId="{E701FA82-D8D8-874B-956F-068234A894DD}" srcOrd="0" destOrd="0" presId="urn:microsoft.com/office/officeart/2008/layout/VerticalCurvedList"/>
    <dgm:cxn modelId="{CFC03F51-A8F7-2A45-93B4-4DD0615B392B}" type="presParOf" srcId="{CDDC3BC2-3805-F24E-B583-BCD2A00426CD}" destId="{1353E2EE-C3BB-0E40-ABC6-443A76024197}" srcOrd="0" destOrd="0" presId="urn:microsoft.com/office/officeart/2008/layout/VerticalCurvedList"/>
    <dgm:cxn modelId="{4A7DCFCD-A0CE-014D-BF86-4647E4E7DD2D}" type="presParOf" srcId="{1353E2EE-C3BB-0E40-ABC6-443A76024197}" destId="{ABFEA8F3-295A-4E40-ABDA-A97085C5E170}" srcOrd="0" destOrd="0" presId="urn:microsoft.com/office/officeart/2008/layout/VerticalCurvedList"/>
    <dgm:cxn modelId="{05F896AD-2501-9747-84A5-52E69B4898D1}" type="presParOf" srcId="{ABFEA8F3-295A-4E40-ABDA-A97085C5E170}" destId="{BC89D50B-7598-9042-8DDF-DEAB8E8FD142}" srcOrd="0" destOrd="0" presId="urn:microsoft.com/office/officeart/2008/layout/VerticalCurvedList"/>
    <dgm:cxn modelId="{AFE52DAB-82E0-B541-B88C-3D8D8ABE8213}" type="presParOf" srcId="{ABFEA8F3-295A-4E40-ABDA-A97085C5E170}" destId="{E701FA82-D8D8-874B-956F-068234A894DD}" srcOrd="1" destOrd="0" presId="urn:microsoft.com/office/officeart/2008/layout/VerticalCurvedList"/>
    <dgm:cxn modelId="{0DAF3776-6D8C-3E42-9F5A-AE8EFE06C1C4}" type="presParOf" srcId="{ABFEA8F3-295A-4E40-ABDA-A97085C5E170}" destId="{41DA0FAB-E3D3-2E47-B641-B626A260241F}" srcOrd="2" destOrd="0" presId="urn:microsoft.com/office/officeart/2008/layout/VerticalCurvedList"/>
    <dgm:cxn modelId="{E487442F-2543-7E41-8F06-22A1E0340B68}" type="presParOf" srcId="{ABFEA8F3-295A-4E40-ABDA-A97085C5E170}" destId="{5B0E1D5D-2952-1643-9EB0-7005C8255740}" srcOrd="3" destOrd="0" presId="urn:microsoft.com/office/officeart/2008/layout/VerticalCurvedList"/>
    <dgm:cxn modelId="{E6574F90-7A96-214D-90B5-E48743B17F72}" type="presParOf" srcId="{1353E2EE-C3BB-0E40-ABC6-443A76024197}" destId="{959F2FA4-B83D-AB4D-BBF5-6FC2F77785BE}" srcOrd="1" destOrd="0" presId="urn:microsoft.com/office/officeart/2008/layout/VerticalCurvedList"/>
    <dgm:cxn modelId="{8983B9A1-6AD6-E54E-901F-E7524AD40444}" type="presParOf" srcId="{1353E2EE-C3BB-0E40-ABC6-443A76024197}" destId="{2EC59465-4B52-3D47-B142-4120AAA08EF9}" srcOrd="2" destOrd="0" presId="urn:microsoft.com/office/officeart/2008/layout/VerticalCurvedList"/>
    <dgm:cxn modelId="{223C373D-2EF0-BE4B-BB5E-5139B641D13B}" type="presParOf" srcId="{2EC59465-4B52-3D47-B142-4120AAA08EF9}" destId="{00A73B01-E6F5-3142-AC3C-68698DECB7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D9EDB1-6E74-534E-8705-C3BAAC008EB7}"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s-ES_tradnl"/>
        </a:p>
      </dgm:t>
    </dgm:pt>
    <dgm:pt modelId="{B0A9CFAC-8143-EE4B-847E-8F766267AD9D}">
      <dgm:prSet phldrT="[Texto]" custT="1"/>
      <dgm:spPr/>
      <dgm:t>
        <a:bodyPr/>
        <a:lstStyle/>
        <a:p>
          <a:r>
            <a:rPr lang="es-ES" sz="2000" dirty="0"/>
            <a:t>La proliferación de la violencia política y la degradación de la lucha insurgente y contrainsurgente durante los años 80 desplazaron el epicentro del conflicto del enfrentamiento entre </a:t>
          </a:r>
          <a:r>
            <a:rPr lang="es-ES" sz="2000" b="1" dirty="0"/>
            <a:t>actores armados a ataques sistemáticos contra la población rural, </a:t>
          </a:r>
          <a:r>
            <a:rPr lang="es-ES" sz="2000" dirty="0"/>
            <a:t>sobre todo en zonas donde hubo presencia de las guerrillas. Mientras que el Estado permitió la consolidación de una “contrainsurgencia delegada a actores privados” (Guerrero 1999), que terminó en masacres indiscriminadas contra poblaciones inermes en el campo colombiano (CNMH 2010b), las FARC incrementaron la letalidad de sus acciones bélicas a través de la introducción de armas no convencionales, como cilindros bomba (CNMH 2010a). La prolongación y degradación del conflicto ha resultado en </a:t>
          </a:r>
          <a:r>
            <a:rPr lang="es-ES" sz="2000" b="1" dirty="0"/>
            <a:t>6.499.042 víctimas de desplazamiento forzado</a:t>
          </a:r>
          <a:r>
            <a:rPr lang="es-ES" sz="2000" dirty="0"/>
            <a:t>, según el Registro Único de Víctimas, lo cual está relacionado con el despojo de más de 4 millones de hectáreas. Colombia tiene el número más alto de personas desplazadas en el mundo.</a:t>
          </a:r>
          <a:endParaRPr lang="es-ES_tradnl" sz="2000" dirty="0"/>
        </a:p>
      </dgm:t>
    </dgm:pt>
    <dgm:pt modelId="{83CC0188-9CB1-4244-8137-C4384E040BD1}" type="parTrans" cxnId="{C5726ECE-5346-D94F-83E1-0AC2795698DE}">
      <dgm:prSet/>
      <dgm:spPr/>
      <dgm:t>
        <a:bodyPr/>
        <a:lstStyle/>
        <a:p>
          <a:endParaRPr lang="es-ES_tradnl" sz="2400">
            <a:solidFill>
              <a:schemeClr val="tx1"/>
            </a:solidFill>
          </a:endParaRPr>
        </a:p>
      </dgm:t>
    </dgm:pt>
    <dgm:pt modelId="{0B147F90-D3C4-8E46-9A54-CCF075C9E0A8}" type="sibTrans" cxnId="{C5726ECE-5346-D94F-83E1-0AC2795698DE}">
      <dgm:prSet/>
      <dgm:spPr/>
      <dgm:t>
        <a:bodyPr/>
        <a:lstStyle/>
        <a:p>
          <a:endParaRPr lang="es-ES_tradnl" sz="2400">
            <a:solidFill>
              <a:schemeClr val="tx1"/>
            </a:solidFill>
          </a:endParaRPr>
        </a:p>
      </dgm:t>
    </dgm:pt>
    <dgm:pt modelId="{CDDC3BC2-3805-F24E-B583-BCD2A00426CD}" type="pres">
      <dgm:prSet presAssocID="{EBD9EDB1-6E74-534E-8705-C3BAAC008EB7}" presName="Name0" presStyleCnt="0">
        <dgm:presLayoutVars>
          <dgm:chMax val="7"/>
          <dgm:chPref val="7"/>
          <dgm:dir/>
        </dgm:presLayoutVars>
      </dgm:prSet>
      <dgm:spPr/>
    </dgm:pt>
    <dgm:pt modelId="{1353E2EE-C3BB-0E40-ABC6-443A76024197}" type="pres">
      <dgm:prSet presAssocID="{EBD9EDB1-6E74-534E-8705-C3BAAC008EB7}" presName="Name1" presStyleCnt="0"/>
      <dgm:spPr/>
    </dgm:pt>
    <dgm:pt modelId="{ABFEA8F3-295A-4E40-ABDA-A97085C5E170}" type="pres">
      <dgm:prSet presAssocID="{EBD9EDB1-6E74-534E-8705-C3BAAC008EB7}" presName="cycle" presStyleCnt="0"/>
      <dgm:spPr/>
    </dgm:pt>
    <dgm:pt modelId="{BC89D50B-7598-9042-8DDF-DEAB8E8FD142}" type="pres">
      <dgm:prSet presAssocID="{EBD9EDB1-6E74-534E-8705-C3BAAC008EB7}" presName="srcNode" presStyleLbl="node1" presStyleIdx="0" presStyleCnt="1"/>
      <dgm:spPr/>
    </dgm:pt>
    <dgm:pt modelId="{E701FA82-D8D8-874B-956F-068234A894DD}" type="pres">
      <dgm:prSet presAssocID="{EBD9EDB1-6E74-534E-8705-C3BAAC008EB7}" presName="conn" presStyleLbl="parChTrans1D2" presStyleIdx="0" presStyleCnt="1"/>
      <dgm:spPr/>
    </dgm:pt>
    <dgm:pt modelId="{41DA0FAB-E3D3-2E47-B641-B626A260241F}" type="pres">
      <dgm:prSet presAssocID="{EBD9EDB1-6E74-534E-8705-C3BAAC008EB7}" presName="extraNode" presStyleLbl="node1" presStyleIdx="0" presStyleCnt="1"/>
      <dgm:spPr/>
    </dgm:pt>
    <dgm:pt modelId="{5B0E1D5D-2952-1643-9EB0-7005C8255740}" type="pres">
      <dgm:prSet presAssocID="{EBD9EDB1-6E74-534E-8705-C3BAAC008EB7}" presName="dstNode" presStyleLbl="node1" presStyleIdx="0" presStyleCnt="1"/>
      <dgm:spPr/>
    </dgm:pt>
    <dgm:pt modelId="{959F2FA4-B83D-AB4D-BBF5-6FC2F77785BE}" type="pres">
      <dgm:prSet presAssocID="{B0A9CFAC-8143-EE4B-847E-8F766267AD9D}" presName="text_1" presStyleLbl="node1" presStyleIdx="0" presStyleCnt="1" custScaleY="204010" custLinFactNeighborX="-2227" custLinFactNeighborY="-2741">
        <dgm:presLayoutVars>
          <dgm:bulletEnabled val="1"/>
        </dgm:presLayoutVars>
      </dgm:prSet>
      <dgm:spPr/>
    </dgm:pt>
    <dgm:pt modelId="{2EC59465-4B52-3D47-B142-4120AAA08EF9}" type="pres">
      <dgm:prSet presAssocID="{B0A9CFAC-8143-EE4B-847E-8F766267AD9D}" presName="accent_1" presStyleCnt="0"/>
      <dgm:spPr/>
    </dgm:pt>
    <dgm:pt modelId="{00A73B01-E6F5-3142-AC3C-68698DECB7AE}" type="pres">
      <dgm:prSet presAssocID="{B0A9CFAC-8143-EE4B-847E-8F766267AD9D}" presName="accentRepeatNode" presStyleLbl="solidFgAcc1" presStyleIdx="0" presStyleCnt="1"/>
      <dgm:spPr/>
    </dgm:pt>
  </dgm:ptLst>
  <dgm:cxnLst>
    <dgm:cxn modelId="{0327E075-8F06-6042-978E-45C3D66A49F9}" type="presOf" srcId="{0B147F90-D3C4-8E46-9A54-CCF075C9E0A8}" destId="{E701FA82-D8D8-874B-956F-068234A894DD}" srcOrd="0" destOrd="0" presId="urn:microsoft.com/office/officeart/2008/layout/VerticalCurvedList"/>
    <dgm:cxn modelId="{C5726ECE-5346-D94F-83E1-0AC2795698DE}" srcId="{EBD9EDB1-6E74-534E-8705-C3BAAC008EB7}" destId="{B0A9CFAC-8143-EE4B-847E-8F766267AD9D}" srcOrd="0" destOrd="0" parTransId="{83CC0188-9CB1-4244-8137-C4384E040BD1}" sibTransId="{0B147F90-D3C4-8E46-9A54-CCF075C9E0A8}"/>
    <dgm:cxn modelId="{35F9B4A0-A52B-554F-A763-F668D03D8146}" type="presOf" srcId="{B0A9CFAC-8143-EE4B-847E-8F766267AD9D}" destId="{959F2FA4-B83D-AB4D-BBF5-6FC2F77785BE}" srcOrd="0" destOrd="0" presId="urn:microsoft.com/office/officeart/2008/layout/VerticalCurvedList"/>
    <dgm:cxn modelId="{BF55AD69-A90E-DC43-A5D6-6F2C5E33FD71}" type="presOf" srcId="{EBD9EDB1-6E74-534E-8705-C3BAAC008EB7}" destId="{CDDC3BC2-3805-F24E-B583-BCD2A00426CD}" srcOrd="0" destOrd="0" presId="urn:microsoft.com/office/officeart/2008/layout/VerticalCurvedList"/>
    <dgm:cxn modelId="{7F4EBD0C-C3C0-5D4F-B8FE-2D86E1C6ADF1}" type="presParOf" srcId="{CDDC3BC2-3805-F24E-B583-BCD2A00426CD}" destId="{1353E2EE-C3BB-0E40-ABC6-443A76024197}" srcOrd="0" destOrd="0" presId="urn:microsoft.com/office/officeart/2008/layout/VerticalCurvedList"/>
    <dgm:cxn modelId="{B4DF638D-892D-6A47-BA72-60D17EE8EE6F}" type="presParOf" srcId="{1353E2EE-C3BB-0E40-ABC6-443A76024197}" destId="{ABFEA8F3-295A-4E40-ABDA-A97085C5E170}" srcOrd="0" destOrd="0" presId="urn:microsoft.com/office/officeart/2008/layout/VerticalCurvedList"/>
    <dgm:cxn modelId="{1FE2058B-866C-AC40-849C-81F14130B6C3}" type="presParOf" srcId="{ABFEA8F3-295A-4E40-ABDA-A97085C5E170}" destId="{BC89D50B-7598-9042-8DDF-DEAB8E8FD142}" srcOrd="0" destOrd="0" presId="urn:microsoft.com/office/officeart/2008/layout/VerticalCurvedList"/>
    <dgm:cxn modelId="{75BD8B4E-0923-DC45-9470-D04EFBA67FA3}" type="presParOf" srcId="{ABFEA8F3-295A-4E40-ABDA-A97085C5E170}" destId="{E701FA82-D8D8-874B-956F-068234A894DD}" srcOrd="1" destOrd="0" presId="urn:microsoft.com/office/officeart/2008/layout/VerticalCurvedList"/>
    <dgm:cxn modelId="{D160AD13-D08A-1145-8F04-3CC146DED87A}" type="presParOf" srcId="{ABFEA8F3-295A-4E40-ABDA-A97085C5E170}" destId="{41DA0FAB-E3D3-2E47-B641-B626A260241F}" srcOrd="2" destOrd="0" presId="urn:microsoft.com/office/officeart/2008/layout/VerticalCurvedList"/>
    <dgm:cxn modelId="{B9F5B2B0-8458-C440-9C45-E46A5B8ACEC4}" type="presParOf" srcId="{ABFEA8F3-295A-4E40-ABDA-A97085C5E170}" destId="{5B0E1D5D-2952-1643-9EB0-7005C8255740}" srcOrd="3" destOrd="0" presId="urn:microsoft.com/office/officeart/2008/layout/VerticalCurvedList"/>
    <dgm:cxn modelId="{7CEF8B56-A19F-824A-94BB-80EC0AB7B8EC}" type="presParOf" srcId="{1353E2EE-C3BB-0E40-ABC6-443A76024197}" destId="{959F2FA4-B83D-AB4D-BBF5-6FC2F77785BE}" srcOrd="1" destOrd="0" presId="urn:microsoft.com/office/officeart/2008/layout/VerticalCurvedList"/>
    <dgm:cxn modelId="{C3E815AF-32A9-6E4D-B178-5D289ABCC204}" type="presParOf" srcId="{1353E2EE-C3BB-0E40-ABC6-443A76024197}" destId="{2EC59465-4B52-3D47-B142-4120AAA08EF9}" srcOrd="2" destOrd="0" presId="urn:microsoft.com/office/officeart/2008/layout/VerticalCurvedList"/>
    <dgm:cxn modelId="{020C1000-0E12-EC4E-88FE-B4904D88799D}" type="presParOf" srcId="{2EC59465-4B52-3D47-B142-4120AAA08EF9}" destId="{00A73B01-E6F5-3142-AC3C-68698DECB7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D9EDB1-6E74-534E-8705-C3BAAC008EB7}" type="doc">
      <dgm:prSet loTypeId="urn:microsoft.com/office/officeart/2008/layout/VerticalCurvedList" loCatId="" qsTypeId="urn:microsoft.com/office/officeart/2005/8/quickstyle/simple4" qsCatId="simple" csTypeId="urn:microsoft.com/office/officeart/2005/8/colors/accent5_2" csCatId="accent5" phldr="1"/>
      <dgm:spPr/>
      <dgm:t>
        <a:bodyPr/>
        <a:lstStyle/>
        <a:p>
          <a:endParaRPr lang="es-ES_tradnl"/>
        </a:p>
      </dgm:t>
    </dgm:pt>
    <dgm:pt modelId="{B0A9CFAC-8143-EE4B-847E-8F766267AD9D}">
      <dgm:prSet phldrT="[Texto]" custT="1"/>
      <dgm:spPr/>
      <dgm:t>
        <a:bodyPr/>
        <a:lstStyle/>
        <a:p>
          <a:r>
            <a:rPr lang="es-ES" sz="2000" dirty="0"/>
            <a:t>El conflicto armado y las políticas de tierras en Colombia no sólo han contribuido a la victimización y </a:t>
          </a:r>
          <a:r>
            <a:rPr lang="es-ES" sz="2000" dirty="0" err="1"/>
            <a:t>revictimización</a:t>
          </a:r>
          <a:r>
            <a:rPr lang="es-ES" sz="2000" dirty="0"/>
            <a:t> de las gentes del campo, sino que han perpetuado la marginalidad de los afrocolombianos, indígenas y campesinos.</a:t>
          </a:r>
          <a:endParaRPr lang="es-ES_tradnl" sz="2000" dirty="0"/>
        </a:p>
      </dgm:t>
    </dgm:pt>
    <dgm:pt modelId="{83CC0188-9CB1-4244-8137-C4384E040BD1}" type="parTrans" cxnId="{C5726ECE-5346-D94F-83E1-0AC2795698DE}">
      <dgm:prSet/>
      <dgm:spPr/>
      <dgm:t>
        <a:bodyPr/>
        <a:lstStyle/>
        <a:p>
          <a:endParaRPr lang="es-ES_tradnl" sz="2400">
            <a:solidFill>
              <a:schemeClr val="tx1"/>
            </a:solidFill>
          </a:endParaRPr>
        </a:p>
      </dgm:t>
    </dgm:pt>
    <dgm:pt modelId="{0B147F90-D3C4-8E46-9A54-CCF075C9E0A8}" type="sibTrans" cxnId="{C5726ECE-5346-D94F-83E1-0AC2795698DE}">
      <dgm:prSet/>
      <dgm:spPr/>
      <dgm:t>
        <a:bodyPr/>
        <a:lstStyle/>
        <a:p>
          <a:endParaRPr lang="es-ES_tradnl" sz="2400">
            <a:solidFill>
              <a:schemeClr val="tx1"/>
            </a:solidFill>
          </a:endParaRPr>
        </a:p>
      </dgm:t>
    </dgm:pt>
    <dgm:pt modelId="{CDDC3BC2-3805-F24E-B583-BCD2A00426CD}" type="pres">
      <dgm:prSet presAssocID="{EBD9EDB1-6E74-534E-8705-C3BAAC008EB7}" presName="Name0" presStyleCnt="0">
        <dgm:presLayoutVars>
          <dgm:chMax val="7"/>
          <dgm:chPref val="7"/>
          <dgm:dir/>
        </dgm:presLayoutVars>
      </dgm:prSet>
      <dgm:spPr/>
    </dgm:pt>
    <dgm:pt modelId="{1353E2EE-C3BB-0E40-ABC6-443A76024197}" type="pres">
      <dgm:prSet presAssocID="{EBD9EDB1-6E74-534E-8705-C3BAAC008EB7}" presName="Name1" presStyleCnt="0"/>
      <dgm:spPr/>
    </dgm:pt>
    <dgm:pt modelId="{ABFEA8F3-295A-4E40-ABDA-A97085C5E170}" type="pres">
      <dgm:prSet presAssocID="{EBD9EDB1-6E74-534E-8705-C3BAAC008EB7}" presName="cycle" presStyleCnt="0"/>
      <dgm:spPr/>
    </dgm:pt>
    <dgm:pt modelId="{BC89D50B-7598-9042-8DDF-DEAB8E8FD142}" type="pres">
      <dgm:prSet presAssocID="{EBD9EDB1-6E74-534E-8705-C3BAAC008EB7}" presName="srcNode" presStyleLbl="node1" presStyleIdx="0" presStyleCnt="1"/>
      <dgm:spPr/>
    </dgm:pt>
    <dgm:pt modelId="{E701FA82-D8D8-874B-956F-068234A894DD}" type="pres">
      <dgm:prSet presAssocID="{EBD9EDB1-6E74-534E-8705-C3BAAC008EB7}" presName="conn" presStyleLbl="parChTrans1D2" presStyleIdx="0" presStyleCnt="1"/>
      <dgm:spPr/>
    </dgm:pt>
    <dgm:pt modelId="{41DA0FAB-E3D3-2E47-B641-B626A260241F}" type="pres">
      <dgm:prSet presAssocID="{EBD9EDB1-6E74-534E-8705-C3BAAC008EB7}" presName="extraNode" presStyleLbl="node1" presStyleIdx="0" presStyleCnt="1"/>
      <dgm:spPr/>
    </dgm:pt>
    <dgm:pt modelId="{5B0E1D5D-2952-1643-9EB0-7005C8255740}" type="pres">
      <dgm:prSet presAssocID="{EBD9EDB1-6E74-534E-8705-C3BAAC008EB7}" presName="dstNode" presStyleLbl="node1" presStyleIdx="0" presStyleCnt="1"/>
      <dgm:spPr/>
    </dgm:pt>
    <dgm:pt modelId="{959F2FA4-B83D-AB4D-BBF5-6FC2F77785BE}" type="pres">
      <dgm:prSet presAssocID="{B0A9CFAC-8143-EE4B-847E-8F766267AD9D}" presName="text_1" presStyleLbl="node1" presStyleIdx="0" presStyleCnt="1" custScaleY="100900">
        <dgm:presLayoutVars>
          <dgm:bulletEnabled val="1"/>
        </dgm:presLayoutVars>
      </dgm:prSet>
      <dgm:spPr/>
    </dgm:pt>
    <dgm:pt modelId="{2EC59465-4B52-3D47-B142-4120AAA08EF9}" type="pres">
      <dgm:prSet presAssocID="{B0A9CFAC-8143-EE4B-847E-8F766267AD9D}" presName="accent_1" presStyleCnt="0"/>
      <dgm:spPr/>
    </dgm:pt>
    <dgm:pt modelId="{00A73B01-E6F5-3142-AC3C-68698DECB7AE}" type="pres">
      <dgm:prSet presAssocID="{B0A9CFAC-8143-EE4B-847E-8F766267AD9D}" presName="accentRepeatNode" presStyleLbl="solidFgAcc1" presStyleIdx="0" presStyleCnt="1"/>
      <dgm:spPr/>
    </dgm:pt>
  </dgm:ptLst>
  <dgm:cxnLst>
    <dgm:cxn modelId="{EC271A3F-64C4-6541-A3E7-5AFAA4F6B98A}" type="presOf" srcId="{B0A9CFAC-8143-EE4B-847E-8F766267AD9D}" destId="{959F2FA4-B83D-AB4D-BBF5-6FC2F77785BE}" srcOrd="0" destOrd="0" presId="urn:microsoft.com/office/officeart/2008/layout/VerticalCurvedList"/>
    <dgm:cxn modelId="{F39DBDAB-DC83-164A-A8AB-3C9F503C443A}" type="presOf" srcId="{0B147F90-D3C4-8E46-9A54-CCF075C9E0A8}" destId="{E701FA82-D8D8-874B-956F-068234A894DD}" srcOrd="0" destOrd="0" presId="urn:microsoft.com/office/officeart/2008/layout/VerticalCurvedList"/>
    <dgm:cxn modelId="{C5726ECE-5346-D94F-83E1-0AC2795698DE}" srcId="{EBD9EDB1-6E74-534E-8705-C3BAAC008EB7}" destId="{B0A9CFAC-8143-EE4B-847E-8F766267AD9D}" srcOrd="0" destOrd="0" parTransId="{83CC0188-9CB1-4244-8137-C4384E040BD1}" sibTransId="{0B147F90-D3C4-8E46-9A54-CCF075C9E0A8}"/>
    <dgm:cxn modelId="{831DC135-38C7-5E4B-9A2F-5C497A2DF904}" type="presOf" srcId="{EBD9EDB1-6E74-534E-8705-C3BAAC008EB7}" destId="{CDDC3BC2-3805-F24E-B583-BCD2A00426CD}" srcOrd="0" destOrd="0" presId="urn:microsoft.com/office/officeart/2008/layout/VerticalCurvedList"/>
    <dgm:cxn modelId="{4CD59F09-6054-CB4E-927E-D2008219E635}" type="presParOf" srcId="{CDDC3BC2-3805-F24E-B583-BCD2A00426CD}" destId="{1353E2EE-C3BB-0E40-ABC6-443A76024197}" srcOrd="0" destOrd="0" presId="urn:microsoft.com/office/officeart/2008/layout/VerticalCurvedList"/>
    <dgm:cxn modelId="{DD0DC776-751E-8C41-91AA-2FB0429E0CC1}" type="presParOf" srcId="{1353E2EE-C3BB-0E40-ABC6-443A76024197}" destId="{ABFEA8F3-295A-4E40-ABDA-A97085C5E170}" srcOrd="0" destOrd="0" presId="urn:microsoft.com/office/officeart/2008/layout/VerticalCurvedList"/>
    <dgm:cxn modelId="{8425A9A8-55FF-F147-812B-200118AE9649}" type="presParOf" srcId="{ABFEA8F3-295A-4E40-ABDA-A97085C5E170}" destId="{BC89D50B-7598-9042-8DDF-DEAB8E8FD142}" srcOrd="0" destOrd="0" presId="urn:microsoft.com/office/officeart/2008/layout/VerticalCurvedList"/>
    <dgm:cxn modelId="{009E4DE4-3ABB-B442-93A6-C3195B1CD12C}" type="presParOf" srcId="{ABFEA8F3-295A-4E40-ABDA-A97085C5E170}" destId="{E701FA82-D8D8-874B-956F-068234A894DD}" srcOrd="1" destOrd="0" presId="urn:microsoft.com/office/officeart/2008/layout/VerticalCurvedList"/>
    <dgm:cxn modelId="{0FA0F61F-6321-F54E-A25F-B512B5B1FCBF}" type="presParOf" srcId="{ABFEA8F3-295A-4E40-ABDA-A97085C5E170}" destId="{41DA0FAB-E3D3-2E47-B641-B626A260241F}" srcOrd="2" destOrd="0" presId="urn:microsoft.com/office/officeart/2008/layout/VerticalCurvedList"/>
    <dgm:cxn modelId="{D0BF2755-5953-B64A-BDBA-A108285F62F2}" type="presParOf" srcId="{ABFEA8F3-295A-4E40-ABDA-A97085C5E170}" destId="{5B0E1D5D-2952-1643-9EB0-7005C8255740}" srcOrd="3" destOrd="0" presId="urn:microsoft.com/office/officeart/2008/layout/VerticalCurvedList"/>
    <dgm:cxn modelId="{5DA61D49-4B3E-B147-AA1C-D6D8361B6139}" type="presParOf" srcId="{1353E2EE-C3BB-0E40-ABC6-443A76024197}" destId="{959F2FA4-B83D-AB4D-BBF5-6FC2F77785BE}" srcOrd="1" destOrd="0" presId="urn:microsoft.com/office/officeart/2008/layout/VerticalCurvedList"/>
    <dgm:cxn modelId="{CEA5939B-8ED4-024E-9800-C2A6161B625A}" type="presParOf" srcId="{1353E2EE-C3BB-0E40-ABC6-443A76024197}" destId="{2EC59465-4B52-3D47-B142-4120AAA08EF9}" srcOrd="2" destOrd="0" presId="urn:microsoft.com/office/officeart/2008/layout/VerticalCurvedList"/>
    <dgm:cxn modelId="{4ABB6D81-22D7-9C4E-98DA-FED0386394D9}" type="presParOf" srcId="{2EC59465-4B52-3D47-B142-4120AAA08EF9}" destId="{00A73B01-E6F5-3142-AC3C-68698DECB7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F9A6CE-C2BE-46F0-8109-79E63E6003A7}"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CO"/>
        </a:p>
      </dgm:t>
    </dgm:pt>
    <dgm:pt modelId="{F70601B4-FA19-49F2-9AC9-98DDD77ED730}">
      <dgm:prSet phldrT="[Texto]" custT="1"/>
      <dgm:spPr/>
      <dgm:t>
        <a:bodyPr/>
        <a:lstStyle/>
        <a:p>
          <a:r>
            <a:rPr lang="es-CO" sz="1600" dirty="0"/>
            <a:t>Acceso y Uso de Tierras</a:t>
          </a:r>
        </a:p>
      </dgm:t>
    </dgm:pt>
    <dgm:pt modelId="{47F5AD30-3FA4-47DC-9484-F786E1D2994E}" type="parTrans" cxnId="{52C1F4AF-9FDD-4A85-9197-52FC5A290885}">
      <dgm:prSet/>
      <dgm:spPr/>
      <dgm:t>
        <a:bodyPr/>
        <a:lstStyle/>
        <a:p>
          <a:endParaRPr lang="es-CO" sz="1600"/>
        </a:p>
      </dgm:t>
    </dgm:pt>
    <dgm:pt modelId="{F7C8DBA5-C763-4FB5-9BB6-445DCFAC685B}" type="sibTrans" cxnId="{52C1F4AF-9FDD-4A85-9197-52FC5A290885}">
      <dgm:prSet/>
      <dgm:spPr/>
      <dgm:t>
        <a:bodyPr/>
        <a:lstStyle/>
        <a:p>
          <a:endParaRPr lang="es-CO" sz="1600"/>
        </a:p>
      </dgm:t>
    </dgm:pt>
    <dgm:pt modelId="{BB71121F-09A6-4EC3-9493-6F640BE52639}">
      <dgm:prSet phldrT="[Texto]" custT="1"/>
      <dgm:spPr/>
      <dgm:t>
        <a:bodyPr/>
        <a:lstStyle/>
        <a:p>
          <a:r>
            <a:rPr lang="es-CO" sz="1600" dirty="0"/>
            <a:t>Fondo de Tierras</a:t>
          </a:r>
        </a:p>
      </dgm:t>
    </dgm:pt>
    <dgm:pt modelId="{498CBC78-F49D-438D-8208-DBED61CA9AF0}" type="parTrans" cxnId="{515E4AC8-A34D-4FC7-96B4-EDC6CCF7CF32}">
      <dgm:prSet/>
      <dgm:spPr/>
      <dgm:t>
        <a:bodyPr/>
        <a:lstStyle/>
        <a:p>
          <a:endParaRPr lang="es-CO" sz="1600"/>
        </a:p>
      </dgm:t>
    </dgm:pt>
    <dgm:pt modelId="{04B21050-7E58-4BEB-96BB-18240C0C478F}" type="sibTrans" cxnId="{515E4AC8-A34D-4FC7-96B4-EDC6CCF7CF32}">
      <dgm:prSet/>
      <dgm:spPr/>
      <dgm:t>
        <a:bodyPr/>
        <a:lstStyle/>
        <a:p>
          <a:endParaRPr lang="es-CO" sz="1600"/>
        </a:p>
      </dgm:t>
    </dgm:pt>
    <dgm:pt modelId="{B791C356-F4BA-456E-9BE1-61E2FFCF9CE1}">
      <dgm:prSet phldrT="[Texto]" custT="1"/>
      <dgm:spPr/>
      <dgm:t>
        <a:bodyPr/>
        <a:lstStyle/>
        <a:p>
          <a:r>
            <a:rPr lang="es-CO" sz="1600" dirty="0"/>
            <a:t>Otros mecanismos de acceso: subsidio y crédito</a:t>
          </a:r>
        </a:p>
      </dgm:t>
    </dgm:pt>
    <dgm:pt modelId="{0BF97A90-B9DA-4254-81A1-557571E98680}" type="parTrans" cxnId="{48EAD1BA-6FCD-4FE4-B788-0E3613A505CE}">
      <dgm:prSet/>
      <dgm:spPr/>
      <dgm:t>
        <a:bodyPr/>
        <a:lstStyle/>
        <a:p>
          <a:endParaRPr lang="es-CO" sz="1600"/>
        </a:p>
      </dgm:t>
    </dgm:pt>
    <dgm:pt modelId="{DCB1B69C-8012-4818-BA6F-F713BFA88330}" type="sibTrans" cxnId="{48EAD1BA-6FCD-4FE4-B788-0E3613A505CE}">
      <dgm:prSet/>
      <dgm:spPr/>
      <dgm:t>
        <a:bodyPr/>
        <a:lstStyle/>
        <a:p>
          <a:endParaRPr lang="es-CO" sz="1600"/>
        </a:p>
      </dgm:t>
    </dgm:pt>
    <dgm:pt modelId="{7FDEC1EF-2E1F-47AA-BD21-933EDF1BF623}">
      <dgm:prSet phldrT="[Texto]" custT="1"/>
      <dgm:spPr/>
      <dgm:t>
        <a:bodyPr/>
        <a:lstStyle/>
        <a:p>
          <a:r>
            <a:rPr lang="es-CO" sz="1600" dirty="0"/>
            <a:t>Lograr la transformación del campo y el ámbito rural,</a:t>
          </a:r>
        </a:p>
      </dgm:t>
    </dgm:pt>
    <dgm:pt modelId="{832C8924-48D2-412E-BB0F-216F9664336F}" type="parTrans" cxnId="{EA4736B3-03EB-43E7-8B7E-145DE738397E}">
      <dgm:prSet/>
      <dgm:spPr/>
      <dgm:t>
        <a:bodyPr/>
        <a:lstStyle/>
        <a:p>
          <a:endParaRPr lang="es-CO" sz="1600"/>
        </a:p>
      </dgm:t>
    </dgm:pt>
    <dgm:pt modelId="{685957ED-1A97-43A2-9C4B-F39A39950E50}" type="sibTrans" cxnId="{EA4736B3-03EB-43E7-8B7E-145DE738397E}">
      <dgm:prSet/>
      <dgm:spPr/>
      <dgm:t>
        <a:bodyPr/>
        <a:lstStyle/>
        <a:p>
          <a:endParaRPr lang="es-CO" sz="1600"/>
        </a:p>
      </dgm:t>
    </dgm:pt>
    <dgm:pt modelId="{E33E0325-6F16-43B7-A216-618F0653B3C7}">
      <dgm:prSet phldrT="[Texto]" custT="1"/>
      <dgm:spPr/>
      <dgm:t>
        <a:bodyPr/>
        <a:lstStyle/>
        <a:p>
          <a:r>
            <a:rPr lang="es-CO" sz="1600"/>
            <a:t>Planes Nacionales para la Reforma Rural Integral</a:t>
          </a:r>
        </a:p>
      </dgm:t>
    </dgm:pt>
    <dgm:pt modelId="{D530C4A7-ED68-490D-A558-05EC27932D51}" type="parTrans" cxnId="{1C61C9D9-AF5C-4F24-80CB-2FC9072CC90C}">
      <dgm:prSet/>
      <dgm:spPr/>
      <dgm:t>
        <a:bodyPr/>
        <a:lstStyle/>
        <a:p>
          <a:endParaRPr lang="es-CO" sz="1600"/>
        </a:p>
      </dgm:t>
    </dgm:pt>
    <dgm:pt modelId="{CFEF8C1E-7B76-4E9B-8A04-9B88C30F0AF6}" type="sibTrans" cxnId="{1C61C9D9-AF5C-4F24-80CB-2FC9072CC90C}">
      <dgm:prSet/>
      <dgm:spPr/>
      <dgm:t>
        <a:bodyPr/>
        <a:lstStyle/>
        <a:p>
          <a:endParaRPr lang="es-CO" sz="1600"/>
        </a:p>
      </dgm:t>
    </dgm:pt>
    <dgm:pt modelId="{C4F0AC81-F868-409C-9D46-3C2ECD06B0A0}">
      <dgm:prSet phldrT="[Texto]" custT="1"/>
      <dgm:spPr/>
      <dgm:t>
        <a:bodyPr/>
        <a:lstStyle/>
        <a:p>
          <a:r>
            <a:rPr lang="es-CO" sz="1600" dirty="0"/>
            <a:t>Infraestructura y adecuación de tierras</a:t>
          </a:r>
        </a:p>
      </dgm:t>
    </dgm:pt>
    <dgm:pt modelId="{16EAEC3E-B3C1-4EEA-8996-ABC286FEC132}" type="parTrans" cxnId="{FB1B9F0F-FCC2-441F-A7F9-510B6A5000E7}">
      <dgm:prSet/>
      <dgm:spPr/>
      <dgm:t>
        <a:bodyPr/>
        <a:lstStyle/>
        <a:p>
          <a:endParaRPr lang="es-CO" sz="1600"/>
        </a:p>
      </dgm:t>
    </dgm:pt>
    <dgm:pt modelId="{DC135724-8244-4FB2-B1B4-80FDAF797ECA}" type="sibTrans" cxnId="{FB1B9F0F-FCC2-441F-A7F9-510B6A5000E7}">
      <dgm:prSet/>
      <dgm:spPr/>
      <dgm:t>
        <a:bodyPr/>
        <a:lstStyle/>
        <a:p>
          <a:endParaRPr lang="es-CO" sz="1600"/>
        </a:p>
      </dgm:t>
    </dgm:pt>
    <dgm:pt modelId="{B689FB9E-3A32-4340-8E2C-01FD160DDAD6}">
      <dgm:prSet custT="1"/>
      <dgm:spPr/>
      <dgm:t>
        <a:bodyPr/>
        <a:lstStyle/>
        <a:p>
          <a:r>
            <a:rPr lang="es-CO" sz="1600" dirty="0"/>
            <a:t>Planes de vivienda, asistencia técnica, capacitación</a:t>
          </a:r>
        </a:p>
      </dgm:t>
    </dgm:pt>
    <dgm:pt modelId="{8C707BD5-FDCC-4E74-8ECD-9056B1A2733E}" type="parTrans" cxnId="{637AD0E9-5369-4DBD-BDA4-6157B11BC45B}">
      <dgm:prSet/>
      <dgm:spPr/>
      <dgm:t>
        <a:bodyPr/>
        <a:lstStyle/>
        <a:p>
          <a:endParaRPr lang="es-CO" sz="1600"/>
        </a:p>
      </dgm:t>
    </dgm:pt>
    <dgm:pt modelId="{73942D35-4F57-4F8F-BB34-E964431BBD27}" type="sibTrans" cxnId="{637AD0E9-5369-4DBD-BDA4-6157B11BC45B}">
      <dgm:prSet/>
      <dgm:spPr/>
      <dgm:t>
        <a:bodyPr/>
        <a:lstStyle/>
        <a:p>
          <a:endParaRPr lang="es-CO" sz="1600"/>
        </a:p>
      </dgm:t>
    </dgm:pt>
    <dgm:pt modelId="{CB484AA3-EB2D-4168-96B1-E38DFF4D6D91}">
      <dgm:prSet custT="1"/>
      <dgm:spPr/>
      <dgm:t>
        <a:bodyPr/>
        <a:lstStyle/>
        <a:p>
          <a:r>
            <a:rPr lang="es-CO" sz="1600" dirty="0"/>
            <a:t>Formación y actualización de catastro e impuesto predial rural</a:t>
          </a:r>
        </a:p>
      </dgm:t>
    </dgm:pt>
    <dgm:pt modelId="{CF7903D9-13AF-4A1C-8F09-E02FC2ACCF47}" type="parTrans" cxnId="{C5AFBAEB-94C3-466C-8FAD-3D43D27C5BA6}">
      <dgm:prSet/>
      <dgm:spPr/>
      <dgm:t>
        <a:bodyPr/>
        <a:lstStyle/>
        <a:p>
          <a:endParaRPr lang="es-CO" sz="1600"/>
        </a:p>
      </dgm:t>
    </dgm:pt>
    <dgm:pt modelId="{F4E18D97-D83C-4CE1-A926-438295FEDCA7}" type="sibTrans" cxnId="{C5AFBAEB-94C3-466C-8FAD-3D43D27C5BA6}">
      <dgm:prSet/>
      <dgm:spPr/>
      <dgm:t>
        <a:bodyPr/>
        <a:lstStyle/>
        <a:p>
          <a:endParaRPr lang="es-CO" sz="1600"/>
        </a:p>
      </dgm:t>
    </dgm:pt>
    <dgm:pt modelId="{50CE516F-DC6D-4D4F-A9AC-0E9A006B3AE5}">
      <dgm:prSet custT="1"/>
      <dgm:spPr/>
      <dgm:t>
        <a:bodyPr/>
        <a:lstStyle/>
        <a:p>
          <a:r>
            <a:rPr lang="es-CO" sz="1600" dirty="0"/>
            <a:t>Planes de acción para la transformación regional</a:t>
          </a:r>
        </a:p>
      </dgm:t>
    </dgm:pt>
    <dgm:pt modelId="{03D69D65-4CFA-45C4-87E7-0431369DFF2A}" type="parTrans" cxnId="{CDDC01C7-E5C1-4F1B-89CE-E122D1E9FE74}">
      <dgm:prSet/>
      <dgm:spPr/>
      <dgm:t>
        <a:bodyPr/>
        <a:lstStyle/>
        <a:p>
          <a:endParaRPr lang="es-ES" sz="1600"/>
        </a:p>
      </dgm:t>
    </dgm:pt>
    <dgm:pt modelId="{A93C2887-E042-4D19-BDDF-3BDB839D89F3}" type="sibTrans" cxnId="{CDDC01C7-E5C1-4F1B-89CE-E122D1E9FE74}">
      <dgm:prSet/>
      <dgm:spPr/>
      <dgm:t>
        <a:bodyPr/>
        <a:lstStyle/>
        <a:p>
          <a:endParaRPr lang="es-ES" sz="1600"/>
        </a:p>
      </dgm:t>
    </dgm:pt>
    <dgm:pt modelId="{2827DB47-1DD3-4431-A21F-F1CE6A4AA764}">
      <dgm:prSet custT="1"/>
      <dgm:spPr/>
      <dgm:t>
        <a:bodyPr/>
        <a:lstStyle/>
        <a:p>
          <a:r>
            <a:rPr lang="es-CO" sz="1600" dirty="0"/>
            <a:t>Mecanismos de Participación: Instancias de decisión en los distintos niveles territoriales</a:t>
          </a:r>
        </a:p>
      </dgm:t>
    </dgm:pt>
    <dgm:pt modelId="{97A3ABEE-E934-4A70-903C-7D681788A5E1}" type="parTrans" cxnId="{403B8228-0A98-4945-B51D-A1718CA92DC5}">
      <dgm:prSet/>
      <dgm:spPr/>
      <dgm:t>
        <a:bodyPr/>
        <a:lstStyle/>
        <a:p>
          <a:endParaRPr lang="es-ES" sz="1600"/>
        </a:p>
      </dgm:t>
    </dgm:pt>
    <dgm:pt modelId="{B7D44237-FF73-481C-AD73-4CBE620F9EBF}" type="sibTrans" cxnId="{403B8228-0A98-4945-B51D-A1718CA92DC5}">
      <dgm:prSet/>
      <dgm:spPr/>
      <dgm:t>
        <a:bodyPr/>
        <a:lstStyle/>
        <a:p>
          <a:endParaRPr lang="es-ES" sz="1600"/>
        </a:p>
      </dgm:t>
    </dgm:pt>
    <dgm:pt modelId="{ED0B4778-0086-48CC-B213-66E985CDA110}">
      <dgm:prSet custT="1"/>
      <dgm:spPr/>
      <dgm:t>
        <a:bodyPr/>
        <a:lstStyle/>
        <a:p>
          <a:r>
            <a:rPr lang="es-CO" sz="1600" dirty="0"/>
            <a:t>Estímulos a la producción agropecuaria y la economía solidaria y cooperativa</a:t>
          </a:r>
        </a:p>
      </dgm:t>
    </dgm:pt>
    <dgm:pt modelId="{6E384383-3340-48A1-9939-EDDFC380D58F}" type="parTrans" cxnId="{296705DD-38FC-465B-8B0F-DD0851B3E760}">
      <dgm:prSet/>
      <dgm:spPr/>
      <dgm:t>
        <a:bodyPr/>
        <a:lstStyle/>
        <a:p>
          <a:endParaRPr lang="es-ES" sz="1600"/>
        </a:p>
      </dgm:t>
    </dgm:pt>
    <dgm:pt modelId="{F01A12A7-7562-4B9A-8C3B-2E098F913F91}" type="sibTrans" cxnId="{296705DD-38FC-465B-8B0F-DD0851B3E760}">
      <dgm:prSet/>
      <dgm:spPr/>
      <dgm:t>
        <a:bodyPr/>
        <a:lstStyle/>
        <a:p>
          <a:endParaRPr lang="es-ES" sz="1600"/>
        </a:p>
      </dgm:t>
    </dgm:pt>
    <dgm:pt modelId="{C31A43C3-F0DD-40CE-A7F1-4DC97BE8109C}">
      <dgm:prSet custT="1"/>
      <dgm:spPr/>
      <dgm:t>
        <a:bodyPr/>
        <a:lstStyle/>
        <a:p>
          <a:r>
            <a:rPr lang="es-CO" sz="1600" dirty="0"/>
            <a:t>Sistema de garantía progresiva del derecho a la alimentación</a:t>
          </a:r>
        </a:p>
      </dgm:t>
    </dgm:pt>
    <dgm:pt modelId="{E21E7627-EAD2-4FA6-941A-EEB8699B449E}" type="parTrans" cxnId="{DDAD37C0-2C18-46AF-B710-5BCAADF20821}">
      <dgm:prSet/>
      <dgm:spPr/>
      <dgm:t>
        <a:bodyPr/>
        <a:lstStyle/>
        <a:p>
          <a:endParaRPr lang="es-ES" sz="1600"/>
        </a:p>
      </dgm:t>
    </dgm:pt>
    <dgm:pt modelId="{DCAD94D9-D315-4EB3-8253-BE819280074B}" type="sibTrans" cxnId="{DDAD37C0-2C18-46AF-B710-5BCAADF20821}">
      <dgm:prSet/>
      <dgm:spPr/>
      <dgm:t>
        <a:bodyPr/>
        <a:lstStyle/>
        <a:p>
          <a:endParaRPr lang="es-ES" sz="1600"/>
        </a:p>
      </dgm:t>
    </dgm:pt>
    <dgm:pt modelId="{D520F788-2DE3-4A9E-B916-B00DB3FA6576}">
      <dgm:prSet phldrT="[Texto]" custT="1"/>
      <dgm:spPr/>
      <dgm:t>
        <a:bodyPr/>
        <a:lstStyle/>
        <a:p>
          <a:r>
            <a:rPr lang="es-CO" sz="1600"/>
            <a:t>Programas de Desarrollo con Enfoque Territorial (PDETS)</a:t>
          </a:r>
        </a:p>
      </dgm:t>
    </dgm:pt>
    <dgm:pt modelId="{B75994E0-6128-4283-B8B7-A9A5AD7588E1}" type="sibTrans" cxnId="{BCE04487-F2D2-4144-AD4C-8DFC43C20BF3}">
      <dgm:prSet/>
      <dgm:spPr/>
      <dgm:t>
        <a:bodyPr/>
        <a:lstStyle/>
        <a:p>
          <a:endParaRPr lang="es-CO" sz="1600"/>
        </a:p>
      </dgm:t>
    </dgm:pt>
    <dgm:pt modelId="{FAE7B498-1F0E-4110-A08F-559D6F96E499}" type="parTrans" cxnId="{BCE04487-F2D2-4144-AD4C-8DFC43C20BF3}">
      <dgm:prSet/>
      <dgm:spPr/>
      <dgm:t>
        <a:bodyPr/>
        <a:lstStyle/>
        <a:p>
          <a:endParaRPr lang="es-CO" sz="1600"/>
        </a:p>
      </dgm:t>
    </dgm:pt>
    <dgm:pt modelId="{2557EA05-EA86-4BFC-A3CF-2DEF97548265}">
      <dgm:prSet custT="1"/>
      <dgm:spPr/>
      <dgm:t>
        <a:bodyPr/>
        <a:lstStyle/>
        <a:p>
          <a:r>
            <a:rPr lang="es-CO" sz="1600"/>
            <a:t>Formalización masiva de la pequeña propiedad rural gratuita</a:t>
          </a:r>
          <a:endParaRPr lang="es-CO" sz="1600" dirty="0"/>
        </a:p>
      </dgm:t>
    </dgm:pt>
    <dgm:pt modelId="{62CFF4B0-156F-4557-B8E9-504EAC1FD23C}" type="parTrans" cxnId="{9E16732C-74D2-43C1-8885-3EFBAB8E2972}">
      <dgm:prSet/>
      <dgm:spPr/>
      <dgm:t>
        <a:bodyPr/>
        <a:lstStyle/>
        <a:p>
          <a:endParaRPr lang="es-ES" sz="1600"/>
        </a:p>
      </dgm:t>
    </dgm:pt>
    <dgm:pt modelId="{F5A905A3-4EBE-4462-8FD8-6B37F43D8135}" type="sibTrans" cxnId="{9E16732C-74D2-43C1-8885-3EFBAB8E2972}">
      <dgm:prSet/>
      <dgm:spPr/>
      <dgm:t>
        <a:bodyPr/>
        <a:lstStyle/>
        <a:p>
          <a:endParaRPr lang="es-ES" sz="1600"/>
        </a:p>
      </dgm:t>
    </dgm:pt>
    <dgm:pt modelId="{53786679-5570-4CC8-AF2F-7E7F335570EF}">
      <dgm:prSet phldrT="[Texto]" custT="1"/>
      <dgm:spPr/>
      <dgm:t>
        <a:bodyPr/>
        <a:lstStyle/>
        <a:p>
          <a:r>
            <a:rPr lang="es-CO" sz="1600" dirty="0"/>
            <a:t>Cobija la totalidad de las zonas rurales</a:t>
          </a:r>
        </a:p>
      </dgm:t>
    </dgm:pt>
    <dgm:pt modelId="{E527FB8D-6584-465E-B182-B79569A36F28}" type="parTrans" cxnId="{A829C21C-6D14-4B10-A8B5-5890A257FA03}">
      <dgm:prSet/>
      <dgm:spPr/>
      <dgm:t>
        <a:bodyPr/>
        <a:lstStyle/>
        <a:p>
          <a:endParaRPr lang="es-ES" sz="1600"/>
        </a:p>
      </dgm:t>
    </dgm:pt>
    <dgm:pt modelId="{AA0F236C-38D6-4B27-886E-8AC1AC84D5E1}" type="sibTrans" cxnId="{A829C21C-6D14-4B10-A8B5-5890A257FA03}">
      <dgm:prSet/>
      <dgm:spPr/>
      <dgm:t>
        <a:bodyPr/>
        <a:lstStyle/>
        <a:p>
          <a:endParaRPr lang="es-ES" sz="1600"/>
        </a:p>
      </dgm:t>
    </dgm:pt>
    <dgm:pt modelId="{93E1F78B-1DA0-4CA2-B2E9-2DFE25D5706E}">
      <dgm:prSet phldrT="[Texto]" custT="1"/>
      <dgm:spPr/>
      <dgm:t>
        <a:bodyPr/>
        <a:lstStyle/>
        <a:p>
          <a:r>
            <a:rPr lang="es-CO" sz="1600" dirty="0"/>
            <a:t>Desarrollo socia</a:t>
          </a:r>
        </a:p>
      </dgm:t>
    </dgm:pt>
    <dgm:pt modelId="{89BD4051-0D97-4E61-8ADC-41476FB544C7}" type="parTrans" cxnId="{43BD8C80-0036-4B57-B6BE-21484633AF39}">
      <dgm:prSet/>
      <dgm:spPr/>
      <dgm:t>
        <a:bodyPr/>
        <a:lstStyle/>
        <a:p>
          <a:endParaRPr lang="es-ES" sz="1600"/>
        </a:p>
      </dgm:t>
    </dgm:pt>
    <dgm:pt modelId="{2F092B4D-E245-4AC7-B712-DFAA761A1E18}" type="sibTrans" cxnId="{43BD8C80-0036-4B57-B6BE-21484633AF39}">
      <dgm:prSet/>
      <dgm:spPr/>
      <dgm:t>
        <a:bodyPr/>
        <a:lstStyle/>
        <a:p>
          <a:endParaRPr lang="es-ES" sz="1600"/>
        </a:p>
      </dgm:t>
    </dgm:pt>
    <dgm:pt modelId="{6E2352F8-B257-45F4-A7D9-5444AE2F233D}" type="pres">
      <dgm:prSet presAssocID="{23F9A6CE-C2BE-46F0-8109-79E63E6003A7}" presName="diagram" presStyleCnt="0">
        <dgm:presLayoutVars>
          <dgm:chPref val="1"/>
          <dgm:dir/>
          <dgm:animOne val="branch"/>
          <dgm:animLvl val="lvl"/>
          <dgm:resizeHandles/>
        </dgm:presLayoutVars>
      </dgm:prSet>
      <dgm:spPr/>
    </dgm:pt>
    <dgm:pt modelId="{8313A5A5-94DD-4610-B9BD-59BE38FFF702}" type="pres">
      <dgm:prSet presAssocID="{F70601B4-FA19-49F2-9AC9-98DDD77ED730}" presName="root" presStyleCnt="0"/>
      <dgm:spPr/>
    </dgm:pt>
    <dgm:pt modelId="{98D6F767-C52F-4446-BE84-CA3A7A408F9A}" type="pres">
      <dgm:prSet presAssocID="{F70601B4-FA19-49F2-9AC9-98DDD77ED730}" presName="rootComposite" presStyleCnt="0"/>
      <dgm:spPr/>
    </dgm:pt>
    <dgm:pt modelId="{F49298BF-220E-4360-9CB4-099D58B2002E}" type="pres">
      <dgm:prSet presAssocID="{F70601B4-FA19-49F2-9AC9-98DDD77ED730}" presName="rootText" presStyleLbl="node1" presStyleIdx="0" presStyleCnt="3"/>
      <dgm:spPr/>
    </dgm:pt>
    <dgm:pt modelId="{632D6EBE-3093-400C-8C2F-0B2FB27B4AA4}" type="pres">
      <dgm:prSet presAssocID="{F70601B4-FA19-49F2-9AC9-98DDD77ED730}" presName="rootConnector" presStyleLbl="node1" presStyleIdx="0" presStyleCnt="3"/>
      <dgm:spPr/>
    </dgm:pt>
    <dgm:pt modelId="{B33A19F5-E9CA-48E3-8EB5-671BA2C3EF92}" type="pres">
      <dgm:prSet presAssocID="{F70601B4-FA19-49F2-9AC9-98DDD77ED730}" presName="childShape" presStyleCnt="0"/>
      <dgm:spPr/>
    </dgm:pt>
    <dgm:pt modelId="{B2FD0DBE-42FF-45B6-B27F-24E9E0E63F4B}" type="pres">
      <dgm:prSet presAssocID="{498CBC78-F49D-438D-8208-DBED61CA9AF0}" presName="Name13" presStyleLbl="parChTrans1D2" presStyleIdx="0" presStyleCnt="13"/>
      <dgm:spPr/>
    </dgm:pt>
    <dgm:pt modelId="{C90BFC11-BC6A-48B4-81EC-1AB2A7B22133}" type="pres">
      <dgm:prSet presAssocID="{BB71121F-09A6-4EC3-9493-6F640BE52639}" presName="childText" presStyleLbl="bgAcc1" presStyleIdx="0" presStyleCnt="13" custScaleY="54055">
        <dgm:presLayoutVars>
          <dgm:bulletEnabled val="1"/>
        </dgm:presLayoutVars>
      </dgm:prSet>
      <dgm:spPr/>
    </dgm:pt>
    <dgm:pt modelId="{E723D902-C24E-4692-94E6-9843CC215FD1}" type="pres">
      <dgm:prSet presAssocID="{0BF97A90-B9DA-4254-81A1-557571E98680}" presName="Name13" presStyleLbl="parChTrans1D2" presStyleIdx="1" presStyleCnt="13"/>
      <dgm:spPr/>
    </dgm:pt>
    <dgm:pt modelId="{9850A8D5-BF65-441A-9597-F61C0B6AE689}" type="pres">
      <dgm:prSet presAssocID="{B791C356-F4BA-456E-9BE1-61E2FFCF9CE1}" presName="childText" presStyleLbl="bgAcc1" presStyleIdx="1" presStyleCnt="13" custScaleY="62475">
        <dgm:presLayoutVars>
          <dgm:bulletEnabled val="1"/>
        </dgm:presLayoutVars>
      </dgm:prSet>
      <dgm:spPr/>
    </dgm:pt>
    <dgm:pt modelId="{BC63E233-8A97-4E99-AC8D-606ED9A60A61}" type="pres">
      <dgm:prSet presAssocID="{8C707BD5-FDCC-4E74-8ECD-9056B1A2733E}" presName="Name13" presStyleLbl="parChTrans1D2" presStyleIdx="2" presStyleCnt="13"/>
      <dgm:spPr/>
    </dgm:pt>
    <dgm:pt modelId="{DA2E04D4-BA1A-45D5-892F-D670FBCAD7F6}" type="pres">
      <dgm:prSet presAssocID="{B689FB9E-3A32-4340-8E2C-01FD160DDAD6}" presName="childText" presStyleLbl="bgAcc1" presStyleIdx="2" presStyleCnt="13" custScaleY="64628">
        <dgm:presLayoutVars>
          <dgm:bulletEnabled val="1"/>
        </dgm:presLayoutVars>
      </dgm:prSet>
      <dgm:spPr/>
    </dgm:pt>
    <dgm:pt modelId="{884F564F-8B2C-43EF-93CC-8289FFFAADB5}" type="pres">
      <dgm:prSet presAssocID="{62CFF4B0-156F-4557-B8E9-504EAC1FD23C}" presName="Name13" presStyleLbl="parChTrans1D2" presStyleIdx="3" presStyleCnt="13"/>
      <dgm:spPr/>
    </dgm:pt>
    <dgm:pt modelId="{CB29EF9B-F2DD-463E-B249-137769574D21}" type="pres">
      <dgm:prSet presAssocID="{2557EA05-EA86-4BFC-A3CF-2DEF97548265}" presName="childText" presStyleLbl="bgAcc1" presStyleIdx="3" presStyleCnt="13">
        <dgm:presLayoutVars>
          <dgm:bulletEnabled val="1"/>
        </dgm:presLayoutVars>
      </dgm:prSet>
      <dgm:spPr/>
    </dgm:pt>
    <dgm:pt modelId="{196C3AD0-96D1-414D-B0DD-2391551DE696}" type="pres">
      <dgm:prSet presAssocID="{CF7903D9-13AF-4A1C-8F09-E02FC2ACCF47}" presName="Name13" presStyleLbl="parChTrans1D2" presStyleIdx="4" presStyleCnt="13"/>
      <dgm:spPr/>
    </dgm:pt>
    <dgm:pt modelId="{A05FE17A-A328-421C-BE5C-CAB8BF285950}" type="pres">
      <dgm:prSet presAssocID="{CB484AA3-EB2D-4168-96B1-E38DFF4D6D91}" presName="childText" presStyleLbl="bgAcc1" presStyleIdx="4" presStyleCnt="13">
        <dgm:presLayoutVars>
          <dgm:bulletEnabled val="1"/>
        </dgm:presLayoutVars>
      </dgm:prSet>
      <dgm:spPr/>
    </dgm:pt>
    <dgm:pt modelId="{B0B337B4-E2B9-4FCE-99C8-147107C1654B}" type="pres">
      <dgm:prSet presAssocID="{D520F788-2DE3-4A9E-B916-B00DB3FA6576}" presName="root" presStyleCnt="0"/>
      <dgm:spPr/>
    </dgm:pt>
    <dgm:pt modelId="{7E71DADE-718E-4466-84A6-973412ECF631}" type="pres">
      <dgm:prSet presAssocID="{D520F788-2DE3-4A9E-B916-B00DB3FA6576}" presName="rootComposite" presStyleCnt="0"/>
      <dgm:spPr/>
    </dgm:pt>
    <dgm:pt modelId="{3257AEF3-0E89-49D2-8A44-80813FA4789B}" type="pres">
      <dgm:prSet presAssocID="{D520F788-2DE3-4A9E-B916-B00DB3FA6576}" presName="rootText" presStyleLbl="node1" presStyleIdx="1" presStyleCnt="3"/>
      <dgm:spPr/>
    </dgm:pt>
    <dgm:pt modelId="{D4174F42-6BE6-490F-B827-6BA311158424}" type="pres">
      <dgm:prSet presAssocID="{D520F788-2DE3-4A9E-B916-B00DB3FA6576}" presName="rootConnector" presStyleLbl="node1" presStyleIdx="1" presStyleCnt="3"/>
      <dgm:spPr/>
    </dgm:pt>
    <dgm:pt modelId="{3FC4CA44-C1A2-4586-8748-5FBCF64934A5}" type="pres">
      <dgm:prSet presAssocID="{D520F788-2DE3-4A9E-B916-B00DB3FA6576}" presName="childShape" presStyleCnt="0"/>
      <dgm:spPr/>
    </dgm:pt>
    <dgm:pt modelId="{A09DF39E-5D8F-4F0C-8A0C-AA6F5CFD2DAB}" type="pres">
      <dgm:prSet presAssocID="{832C8924-48D2-412E-BB0F-216F9664336F}" presName="Name13" presStyleLbl="parChTrans1D2" presStyleIdx="5" presStyleCnt="13"/>
      <dgm:spPr/>
    </dgm:pt>
    <dgm:pt modelId="{BC89B832-DD93-4C0E-879C-8F55717808FE}" type="pres">
      <dgm:prSet presAssocID="{7FDEC1EF-2E1F-47AA-BD21-933EDF1BF623}" presName="childText" presStyleLbl="bgAcc1" presStyleIdx="5" presStyleCnt="13">
        <dgm:presLayoutVars>
          <dgm:bulletEnabled val="1"/>
        </dgm:presLayoutVars>
      </dgm:prSet>
      <dgm:spPr/>
    </dgm:pt>
    <dgm:pt modelId="{2473953B-A7A8-4D52-A7AA-0A28C48C99B9}" type="pres">
      <dgm:prSet presAssocID="{E527FB8D-6584-465E-B182-B79569A36F28}" presName="Name13" presStyleLbl="parChTrans1D2" presStyleIdx="6" presStyleCnt="13"/>
      <dgm:spPr/>
    </dgm:pt>
    <dgm:pt modelId="{4330631D-345E-42A8-8B41-FBFDD8E22FBB}" type="pres">
      <dgm:prSet presAssocID="{53786679-5570-4CC8-AF2F-7E7F335570EF}" presName="childText" presStyleLbl="bgAcc1" presStyleIdx="6" presStyleCnt="13">
        <dgm:presLayoutVars>
          <dgm:bulletEnabled val="1"/>
        </dgm:presLayoutVars>
      </dgm:prSet>
      <dgm:spPr/>
    </dgm:pt>
    <dgm:pt modelId="{01FF20C5-D9EA-4B7B-84D3-D573BA69CADF}" type="pres">
      <dgm:prSet presAssocID="{03D69D65-4CFA-45C4-87E7-0431369DFF2A}" presName="Name13" presStyleLbl="parChTrans1D2" presStyleIdx="7" presStyleCnt="13"/>
      <dgm:spPr/>
    </dgm:pt>
    <dgm:pt modelId="{54237433-84AB-4C18-B136-59794E6AE510}" type="pres">
      <dgm:prSet presAssocID="{50CE516F-DC6D-4D4F-A9AC-0E9A006B3AE5}" presName="childText" presStyleLbl="bgAcc1" presStyleIdx="7" presStyleCnt="13">
        <dgm:presLayoutVars>
          <dgm:bulletEnabled val="1"/>
        </dgm:presLayoutVars>
      </dgm:prSet>
      <dgm:spPr/>
    </dgm:pt>
    <dgm:pt modelId="{5BB9C7AE-F1C0-4780-98DF-3727B8BF42E8}" type="pres">
      <dgm:prSet presAssocID="{97A3ABEE-E934-4A70-903C-7D681788A5E1}" presName="Name13" presStyleLbl="parChTrans1D2" presStyleIdx="8" presStyleCnt="13"/>
      <dgm:spPr/>
    </dgm:pt>
    <dgm:pt modelId="{40D68689-66C9-4553-8689-11D903793D53}" type="pres">
      <dgm:prSet presAssocID="{2827DB47-1DD3-4431-A21F-F1CE6A4AA764}" presName="childText" presStyleLbl="bgAcc1" presStyleIdx="8" presStyleCnt="13" custScaleY="118357">
        <dgm:presLayoutVars>
          <dgm:bulletEnabled val="1"/>
        </dgm:presLayoutVars>
      </dgm:prSet>
      <dgm:spPr/>
    </dgm:pt>
    <dgm:pt modelId="{96B8381C-3FBD-4432-8FEE-43F0A079566F}" type="pres">
      <dgm:prSet presAssocID="{E33E0325-6F16-43B7-A216-618F0653B3C7}" presName="root" presStyleCnt="0"/>
      <dgm:spPr/>
    </dgm:pt>
    <dgm:pt modelId="{49E3AEDA-B385-41BD-8EC8-AA44D2CB65A6}" type="pres">
      <dgm:prSet presAssocID="{E33E0325-6F16-43B7-A216-618F0653B3C7}" presName="rootComposite" presStyleCnt="0"/>
      <dgm:spPr/>
    </dgm:pt>
    <dgm:pt modelId="{8C6FE8BD-4522-448B-AD8B-591EB3F083A3}" type="pres">
      <dgm:prSet presAssocID="{E33E0325-6F16-43B7-A216-618F0653B3C7}" presName="rootText" presStyleLbl="node1" presStyleIdx="2" presStyleCnt="3"/>
      <dgm:spPr/>
    </dgm:pt>
    <dgm:pt modelId="{499BB0C6-4532-4818-AE18-9D69E81AD418}" type="pres">
      <dgm:prSet presAssocID="{E33E0325-6F16-43B7-A216-618F0653B3C7}" presName="rootConnector" presStyleLbl="node1" presStyleIdx="2" presStyleCnt="3"/>
      <dgm:spPr/>
    </dgm:pt>
    <dgm:pt modelId="{648A0167-C124-47DC-9C1B-5CFF51FDB5FB}" type="pres">
      <dgm:prSet presAssocID="{E33E0325-6F16-43B7-A216-618F0653B3C7}" presName="childShape" presStyleCnt="0"/>
      <dgm:spPr/>
    </dgm:pt>
    <dgm:pt modelId="{E992467B-08E1-4FAC-8433-CF73ABF9E7EC}" type="pres">
      <dgm:prSet presAssocID="{16EAEC3E-B3C1-4EEA-8996-ABC286FEC132}" presName="Name13" presStyleLbl="parChTrans1D2" presStyleIdx="9" presStyleCnt="13"/>
      <dgm:spPr/>
    </dgm:pt>
    <dgm:pt modelId="{2E703C4A-5BBA-4527-A92A-E5A00662B03F}" type="pres">
      <dgm:prSet presAssocID="{C4F0AC81-F868-409C-9D46-3C2ECD06B0A0}" presName="childText" presStyleLbl="bgAcc1" presStyleIdx="9" presStyleCnt="13">
        <dgm:presLayoutVars>
          <dgm:bulletEnabled val="1"/>
        </dgm:presLayoutVars>
      </dgm:prSet>
      <dgm:spPr/>
    </dgm:pt>
    <dgm:pt modelId="{B17070BF-BAE1-431A-97B4-B863A5FC8E19}" type="pres">
      <dgm:prSet presAssocID="{89BD4051-0D97-4E61-8ADC-41476FB544C7}" presName="Name13" presStyleLbl="parChTrans1D2" presStyleIdx="10" presStyleCnt="13"/>
      <dgm:spPr/>
    </dgm:pt>
    <dgm:pt modelId="{13FB5C80-C066-453D-A3C2-D6B8A502DC23}" type="pres">
      <dgm:prSet presAssocID="{93E1F78B-1DA0-4CA2-B2E9-2DFE25D5706E}" presName="childText" presStyleLbl="bgAcc1" presStyleIdx="10" presStyleCnt="13">
        <dgm:presLayoutVars>
          <dgm:bulletEnabled val="1"/>
        </dgm:presLayoutVars>
      </dgm:prSet>
      <dgm:spPr/>
    </dgm:pt>
    <dgm:pt modelId="{0CDD48F3-F305-4C0F-AF2E-4680B68C20C7}" type="pres">
      <dgm:prSet presAssocID="{6E384383-3340-48A1-9939-EDDFC380D58F}" presName="Name13" presStyleLbl="parChTrans1D2" presStyleIdx="11" presStyleCnt="13"/>
      <dgm:spPr/>
    </dgm:pt>
    <dgm:pt modelId="{B9039524-3808-4793-A72B-50C34B50CCE8}" type="pres">
      <dgm:prSet presAssocID="{ED0B4778-0086-48CC-B213-66E985CDA110}" presName="childText" presStyleLbl="bgAcc1" presStyleIdx="11" presStyleCnt="13">
        <dgm:presLayoutVars>
          <dgm:bulletEnabled val="1"/>
        </dgm:presLayoutVars>
      </dgm:prSet>
      <dgm:spPr/>
    </dgm:pt>
    <dgm:pt modelId="{5BEDE6B4-23C6-4953-BF5E-EB0D965DAAA4}" type="pres">
      <dgm:prSet presAssocID="{E21E7627-EAD2-4FA6-941A-EEB8699B449E}" presName="Name13" presStyleLbl="parChTrans1D2" presStyleIdx="12" presStyleCnt="13"/>
      <dgm:spPr/>
    </dgm:pt>
    <dgm:pt modelId="{469FB2FB-290E-40FB-BE3D-97F882276948}" type="pres">
      <dgm:prSet presAssocID="{C31A43C3-F0DD-40CE-A7F1-4DC97BE8109C}" presName="childText" presStyleLbl="bgAcc1" presStyleIdx="12" presStyleCnt="13">
        <dgm:presLayoutVars>
          <dgm:bulletEnabled val="1"/>
        </dgm:presLayoutVars>
      </dgm:prSet>
      <dgm:spPr/>
    </dgm:pt>
  </dgm:ptLst>
  <dgm:cxnLst>
    <dgm:cxn modelId="{54EE7A1F-D23D-4EDA-AE3D-BADCB93D4961}" type="presOf" srcId="{CB484AA3-EB2D-4168-96B1-E38DFF4D6D91}" destId="{A05FE17A-A328-421C-BE5C-CAB8BF285950}" srcOrd="0" destOrd="0" presId="urn:microsoft.com/office/officeart/2005/8/layout/hierarchy3"/>
    <dgm:cxn modelId="{2D8010F5-2842-4002-9031-66A25885AD7F}" type="presOf" srcId="{2827DB47-1DD3-4431-A21F-F1CE6A4AA764}" destId="{40D68689-66C9-4553-8689-11D903793D53}" srcOrd="0" destOrd="0" presId="urn:microsoft.com/office/officeart/2005/8/layout/hierarchy3"/>
    <dgm:cxn modelId="{CDDC01C7-E5C1-4F1B-89CE-E122D1E9FE74}" srcId="{D520F788-2DE3-4A9E-B916-B00DB3FA6576}" destId="{50CE516F-DC6D-4D4F-A9AC-0E9A006B3AE5}" srcOrd="2" destOrd="0" parTransId="{03D69D65-4CFA-45C4-87E7-0431369DFF2A}" sibTransId="{A93C2887-E042-4D19-BDDF-3BDB839D89F3}"/>
    <dgm:cxn modelId="{FB1B9F0F-FCC2-441F-A7F9-510B6A5000E7}" srcId="{E33E0325-6F16-43B7-A216-618F0653B3C7}" destId="{C4F0AC81-F868-409C-9D46-3C2ECD06B0A0}" srcOrd="0" destOrd="0" parTransId="{16EAEC3E-B3C1-4EEA-8996-ABC286FEC132}" sibTransId="{DC135724-8244-4FB2-B1B4-80FDAF797ECA}"/>
    <dgm:cxn modelId="{EA4736B3-03EB-43E7-8B7E-145DE738397E}" srcId="{D520F788-2DE3-4A9E-B916-B00DB3FA6576}" destId="{7FDEC1EF-2E1F-47AA-BD21-933EDF1BF623}" srcOrd="0" destOrd="0" parTransId="{832C8924-48D2-412E-BB0F-216F9664336F}" sibTransId="{685957ED-1A97-43A2-9C4B-F39A39950E50}"/>
    <dgm:cxn modelId="{DDAD37C0-2C18-46AF-B710-5BCAADF20821}" srcId="{E33E0325-6F16-43B7-A216-618F0653B3C7}" destId="{C31A43C3-F0DD-40CE-A7F1-4DC97BE8109C}" srcOrd="3" destOrd="0" parTransId="{E21E7627-EAD2-4FA6-941A-EEB8699B449E}" sibTransId="{DCAD94D9-D315-4EB3-8253-BE819280074B}"/>
    <dgm:cxn modelId="{C5AFBAEB-94C3-466C-8FAD-3D43D27C5BA6}" srcId="{F70601B4-FA19-49F2-9AC9-98DDD77ED730}" destId="{CB484AA3-EB2D-4168-96B1-E38DFF4D6D91}" srcOrd="4" destOrd="0" parTransId="{CF7903D9-13AF-4A1C-8F09-E02FC2ACCF47}" sibTransId="{F4E18D97-D83C-4CE1-A926-438295FEDCA7}"/>
    <dgm:cxn modelId="{E07FA363-8099-48DC-B8AF-92FB9CBAA510}" type="presOf" srcId="{23F9A6CE-C2BE-46F0-8109-79E63E6003A7}" destId="{6E2352F8-B257-45F4-A7D9-5444AE2F233D}" srcOrd="0" destOrd="0" presId="urn:microsoft.com/office/officeart/2005/8/layout/hierarchy3"/>
    <dgm:cxn modelId="{A829C21C-6D14-4B10-A8B5-5890A257FA03}" srcId="{D520F788-2DE3-4A9E-B916-B00DB3FA6576}" destId="{53786679-5570-4CC8-AF2F-7E7F335570EF}" srcOrd="1" destOrd="0" parTransId="{E527FB8D-6584-465E-B182-B79569A36F28}" sibTransId="{AA0F236C-38D6-4B27-886E-8AC1AC84D5E1}"/>
    <dgm:cxn modelId="{CE1E4703-91FF-4FB4-9FF5-926DB95751D1}" type="presOf" srcId="{50CE516F-DC6D-4D4F-A9AC-0E9A006B3AE5}" destId="{54237433-84AB-4C18-B136-59794E6AE510}" srcOrd="0" destOrd="0" presId="urn:microsoft.com/office/officeart/2005/8/layout/hierarchy3"/>
    <dgm:cxn modelId="{9E16732C-74D2-43C1-8885-3EFBAB8E2972}" srcId="{F70601B4-FA19-49F2-9AC9-98DDD77ED730}" destId="{2557EA05-EA86-4BFC-A3CF-2DEF97548265}" srcOrd="3" destOrd="0" parTransId="{62CFF4B0-156F-4557-B8E9-504EAC1FD23C}" sibTransId="{F5A905A3-4EBE-4462-8FD8-6B37F43D8135}"/>
    <dgm:cxn modelId="{8852E616-0367-4DDB-9F8C-524C2E04092D}" type="presOf" srcId="{F70601B4-FA19-49F2-9AC9-98DDD77ED730}" destId="{F49298BF-220E-4360-9CB4-099D58B2002E}" srcOrd="0" destOrd="0" presId="urn:microsoft.com/office/officeart/2005/8/layout/hierarchy3"/>
    <dgm:cxn modelId="{01026857-FC2A-43F2-8740-8A40D0C27BAE}" type="presOf" srcId="{62CFF4B0-156F-4557-B8E9-504EAC1FD23C}" destId="{884F564F-8B2C-43EF-93CC-8289FFFAADB5}" srcOrd="0" destOrd="0" presId="urn:microsoft.com/office/officeart/2005/8/layout/hierarchy3"/>
    <dgm:cxn modelId="{296705DD-38FC-465B-8B0F-DD0851B3E760}" srcId="{E33E0325-6F16-43B7-A216-618F0653B3C7}" destId="{ED0B4778-0086-48CC-B213-66E985CDA110}" srcOrd="2" destOrd="0" parTransId="{6E384383-3340-48A1-9939-EDDFC380D58F}" sibTransId="{F01A12A7-7562-4B9A-8C3B-2E098F913F91}"/>
    <dgm:cxn modelId="{6422F08D-9BBE-4A20-80C6-9DC047BBFAE2}" type="presOf" srcId="{E33E0325-6F16-43B7-A216-618F0653B3C7}" destId="{8C6FE8BD-4522-448B-AD8B-591EB3F083A3}" srcOrd="0" destOrd="0" presId="urn:microsoft.com/office/officeart/2005/8/layout/hierarchy3"/>
    <dgm:cxn modelId="{8CDEF5CF-E7D6-44F2-B3F9-DC19945A8718}" type="presOf" srcId="{0BF97A90-B9DA-4254-81A1-557571E98680}" destId="{E723D902-C24E-4692-94E6-9843CC215FD1}" srcOrd="0" destOrd="0" presId="urn:microsoft.com/office/officeart/2005/8/layout/hierarchy3"/>
    <dgm:cxn modelId="{CFCC2D4D-68B6-4577-AB0F-159D8119995E}" type="presOf" srcId="{D520F788-2DE3-4A9E-B916-B00DB3FA6576}" destId="{3257AEF3-0E89-49D2-8A44-80813FA4789B}" srcOrd="0" destOrd="0" presId="urn:microsoft.com/office/officeart/2005/8/layout/hierarchy3"/>
    <dgm:cxn modelId="{2BEF52D4-BF50-465C-91BA-9D60BAF506BF}" type="presOf" srcId="{7FDEC1EF-2E1F-47AA-BD21-933EDF1BF623}" destId="{BC89B832-DD93-4C0E-879C-8F55717808FE}" srcOrd="0" destOrd="0" presId="urn:microsoft.com/office/officeart/2005/8/layout/hierarchy3"/>
    <dgm:cxn modelId="{D979D87A-36CD-4958-AE74-CEA23920033E}" type="presOf" srcId="{2557EA05-EA86-4BFC-A3CF-2DEF97548265}" destId="{CB29EF9B-F2DD-463E-B249-137769574D21}" srcOrd="0" destOrd="0" presId="urn:microsoft.com/office/officeart/2005/8/layout/hierarchy3"/>
    <dgm:cxn modelId="{E8352CDD-99FB-4024-92F8-849CC53BAC95}" type="presOf" srcId="{E21E7627-EAD2-4FA6-941A-EEB8699B449E}" destId="{5BEDE6B4-23C6-4953-BF5E-EB0D965DAAA4}" srcOrd="0" destOrd="0" presId="urn:microsoft.com/office/officeart/2005/8/layout/hierarchy3"/>
    <dgm:cxn modelId="{52C1F4AF-9FDD-4A85-9197-52FC5A290885}" srcId="{23F9A6CE-C2BE-46F0-8109-79E63E6003A7}" destId="{F70601B4-FA19-49F2-9AC9-98DDD77ED730}" srcOrd="0" destOrd="0" parTransId="{47F5AD30-3FA4-47DC-9484-F786E1D2994E}" sibTransId="{F7C8DBA5-C763-4FB5-9BB6-445DCFAC685B}"/>
    <dgm:cxn modelId="{1C61C9D9-AF5C-4F24-80CB-2FC9072CC90C}" srcId="{23F9A6CE-C2BE-46F0-8109-79E63E6003A7}" destId="{E33E0325-6F16-43B7-A216-618F0653B3C7}" srcOrd="2" destOrd="0" parTransId="{D530C4A7-ED68-490D-A558-05EC27932D51}" sibTransId="{CFEF8C1E-7B76-4E9B-8A04-9B88C30F0AF6}"/>
    <dgm:cxn modelId="{1B7927AF-C64D-4493-9550-18432EE548DB}" type="presOf" srcId="{C4F0AC81-F868-409C-9D46-3C2ECD06B0A0}" destId="{2E703C4A-5BBA-4527-A92A-E5A00662B03F}" srcOrd="0" destOrd="0" presId="urn:microsoft.com/office/officeart/2005/8/layout/hierarchy3"/>
    <dgm:cxn modelId="{403B8228-0A98-4945-B51D-A1718CA92DC5}" srcId="{D520F788-2DE3-4A9E-B916-B00DB3FA6576}" destId="{2827DB47-1DD3-4431-A21F-F1CE6A4AA764}" srcOrd="3" destOrd="0" parTransId="{97A3ABEE-E934-4A70-903C-7D681788A5E1}" sibTransId="{B7D44237-FF73-481C-AD73-4CBE620F9EBF}"/>
    <dgm:cxn modelId="{5DDF1B3D-7FE7-4846-A6E9-4DF401233A5D}" type="presOf" srcId="{C31A43C3-F0DD-40CE-A7F1-4DC97BE8109C}" destId="{469FB2FB-290E-40FB-BE3D-97F882276948}" srcOrd="0" destOrd="0" presId="urn:microsoft.com/office/officeart/2005/8/layout/hierarchy3"/>
    <dgm:cxn modelId="{637AD0E9-5369-4DBD-BDA4-6157B11BC45B}" srcId="{F70601B4-FA19-49F2-9AC9-98DDD77ED730}" destId="{B689FB9E-3A32-4340-8E2C-01FD160DDAD6}" srcOrd="2" destOrd="0" parTransId="{8C707BD5-FDCC-4E74-8ECD-9056B1A2733E}" sibTransId="{73942D35-4F57-4F8F-BB34-E964431BBD27}"/>
    <dgm:cxn modelId="{E22B9B81-4101-4A47-9766-2A16E54F2240}" type="presOf" srcId="{ED0B4778-0086-48CC-B213-66E985CDA110}" destId="{B9039524-3808-4793-A72B-50C34B50CCE8}" srcOrd="0" destOrd="0" presId="urn:microsoft.com/office/officeart/2005/8/layout/hierarchy3"/>
    <dgm:cxn modelId="{E68922B6-8A98-4C69-BB20-C0A7373801B0}" type="presOf" srcId="{832C8924-48D2-412E-BB0F-216F9664336F}" destId="{A09DF39E-5D8F-4F0C-8A0C-AA6F5CFD2DAB}" srcOrd="0" destOrd="0" presId="urn:microsoft.com/office/officeart/2005/8/layout/hierarchy3"/>
    <dgm:cxn modelId="{AEAC25E8-A33E-46F4-9552-AC39E1253567}" type="presOf" srcId="{6E384383-3340-48A1-9939-EDDFC380D58F}" destId="{0CDD48F3-F305-4C0F-AF2E-4680B68C20C7}" srcOrd="0" destOrd="0" presId="urn:microsoft.com/office/officeart/2005/8/layout/hierarchy3"/>
    <dgm:cxn modelId="{07DF2B92-0FC0-4841-8DF6-1BA558AD9116}" type="presOf" srcId="{E33E0325-6F16-43B7-A216-618F0653B3C7}" destId="{499BB0C6-4532-4818-AE18-9D69E81AD418}" srcOrd="1" destOrd="0" presId="urn:microsoft.com/office/officeart/2005/8/layout/hierarchy3"/>
    <dgm:cxn modelId="{BCE04487-F2D2-4144-AD4C-8DFC43C20BF3}" srcId="{23F9A6CE-C2BE-46F0-8109-79E63E6003A7}" destId="{D520F788-2DE3-4A9E-B916-B00DB3FA6576}" srcOrd="1" destOrd="0" parTransId="{FAE7B498-1F0E-4110-A08F-559D6F96E499}" sibTransId="{B75994E0-6128-4283-B8B7-A9A5AD7588E1}"/>
    <dgm:cxn modelId="{2D2BCFE8-F4C2-4588-A27C-925CEDF97E95}" type="presOf" srcId="{F70601B4-FA19-49F2-9AC9-98DDD77ED730}" destId="{632D6EBE-3093-400C-8C2F-0B2FB27B4AA4}" srcOrd="1" destOrd="0" presId="urn:microsoft.com/office/officeart/2005/8/layout/hierarchy3"/>
    <dgm:cxn modelId="{001B0ACB-4859-4B5C-B96C-8814162738D1}" type="presOf" srcId="{93E1F78B-1DA0-4CA2-B2E9-2DFE25D5706E}" destId="{13FB5C80-C066-453D-A3C2-D6B8A502DC23}" srcOrd="0" destOrd="0" presId="urn:microsoft.com/office/officeart/2005/8/layout/hierarchy3"/>
    <dgm:cxn modelId="{515E4AC8-A34D-4FC7-96B4-EDC6CCF7CF32}" srcId="{F70601B4-FA19-49F2-9AC9-98DDD77ED730}" destId="{BB71121F-09A6-4EC3-9493-6F640BE52639}" srcOrd="0" destOrd="0" parTransId="{498CBC78-F49D-438D-8208-DBED61CA9AF0}" sibTransId="{04B21050-7E58-4BEB-96BB-18240C0C478F}"/>
    <dgm:cxn modelId="{92F234C1-D732-445C-82FC-2D1FDC2A1E84}" type="presOf" srcId="{B791C356-F4BA-456E-9BE1-61E2FFCF9CE1}" destId="{9850A8D5-BF65-441A-9597-F61C0B6AE689}" srcOrd="0" destOrd="0" presId="urn:microsoft.com/office/officeart/2005/8/layout/hierarchy3"/>
    <dgm:cxn modelId="{882BB3E6-E7FD-4D3B-B581-04C9C17F6452}" type="presOf" srcId="{97A3ABEE-E934-4A70-903C-7D681788A5E1}" destId="{5BB9C7AE-F1C0-4780-98DF-3727B8BF42E8}" srcOrd="0" destOrd="0" presId="urn:microsoft.com/office/officeart/2005/8/layout/hierarchy3"/>
    <dgm:cxn modelId="{14B816B1-D416-46E1-990E-7679394B5750}" type="presOf" srcId="{8C707BD5-FDCC-4E74-8ECD-9056B1A2733E}" destId="{BC63E233-8A97-4E99-AC8D-606ED9A60A61}" srcOrd="0" destOrd="0" presId="urn:microsoft.com/office/officeart/2005/8/layout/hierarchy3"/>
    <dgm:cxn modelId="{9BD397CF-B519-4DC2-9C70-9862757625AE}" type="presOf" srcId="{498CBC78-F49D-438D-8208-DBED61CA9AF0}" destId="{B2FD0DBE-42FF-45B6-B27F-24E9E0E63F4B}" srcOrd="0" destOrd="0" presId="urn:microsoft.com/office/officeart/2005/8/layout/hierarchy3"/>
    <dgm:cxn modelId="{48EAD1BA-6FCD-4FE4-B788-0E3613A505CE}" srcId="{F70601B4-FA19-49F2-9AC9-98DDD77ED730}" destId="{B791C356-F4BA-456E-9BE1-61E2FFCF9CE1}" srcOrd="1" destOrd="0" parTransId="{0BF97A90-B9DA-4254-81A1-557571E98680}" sibTransId="{DCB1B69C-8012-4818-BA6F-F713BFA88330}"/>
    <dgm:cxn modelId="{53B57693-D61A-4BD2-A9B4-D5344DF6E583}" type="presOf" srcId="{53786679-5570-4CC8-AF2F-7E7F335570EF}" destId="{4330631D-345E-42A8-8B41-FBFDD8E22FBB}" srcOrd="0" destOrd="0" presId="urn:microsoft.com/office/officeart/2005/8/layout/hierarchy3"/>
    <dgm:cxn modelId="{D854E3E5-6F77-41CA-B741-F29BB7CD6F67}" type="presOf" srcId="{89BD4051-0D97-4E61-8ADC-41476FB544C7}" destId="{B17070BF-BAE1-431A-97B4-B863A5FC8E19}" srcOrd="0" destOrd="0" presId="urn:microsoft.com/office/officeart/2005/8/layout/hierarchy3"/>
    <dgm:cxn modelId="{43BD8C80-0036-4B57-B6BE-21484633AF39}" srcId="{E33E0325-6F16-43B7-A216-618F0653B3C7}" destId="{93E1F78B-1DA0-4CA2-B2E9-2DFE25D5706E}" srcOrd="1" destOrd="0" parTransId="{89BD4051-0D97-4E61-8ADC-41476FB544C7}" sibTransId="{2F092B4D-E245-4AC7-B712-DFAA761A1E18}"/>
    <dgm:cxn modelId="{EB99EBFB-75BE-4D62-9D43-152AB3602B82}" type="presOf" srcId="{BB71121F-09A6-4EC3-9493-6F640BE52639}" destId="{C90BFC11-BC6A-48B4-81EC-1AB2A7B22133}" srcOrd="0" destOrd="0" presId="urn:microsoft.com/office/officeart/2005/8/layout/hierarchy3"/>
    <dgm:cxn modelId="{96DC8919-DD28-4980-8E2C-482B1649151C}" type="presOf" srcId="{D520F788-2DE3-4A9E-B916-B00DB3FA6576}" destId="{D4174F42-6BE6-490F-B827-6BA311158424}" srcOrd="1" destOrd="0" presId="urn:microsoft.com/office/officeart/2005/8/layout/hierarchy3"/>
    <dgm:cxn modelId="{449CDD63-58BD-4EEB-BF6F-46B8F431AB7E}" type="presOf" srcId="{03D69D65-4CFA-45C4-87E7-0431369DFF2A}" destId="{01FF20C5-D9EA-4B7B-84D3-D573BA69CADF}" srcOrd="0" destOrd="0" presId="urn:microsoft.com/office/officeart/2005/8/layout/hierarchy3"/>
    <dgm:cxn modelId="{C3E6DD08-930B-4157-A52A-29BE85F6F47E}" type="presOf" srcId="{CF7903D9-13AF-4A1C-8F09-E02FC2ACCF47}" destId="{196C3AD0-96D1-414D-B0DD-2391551DE696}" srcOrd="0" destOrd="0" presId="urn:microsoft.com/office/officeart/2005/8/layout/hierarchy3"/>
    <dgm:cxn modelId="{EBB92758-CACB-4DB5-B09F-9D9FE1E2CA57}" type="presOf" srcId="{E527FB8D-6584-465E-B182-B79569A36F28}" destId="{2473953B-A7A8-4D52-A7AA-0A28C48C99B9}" srcOrd="0" destOrd="0" presId="urn:microsoft.com/office/officeart/2005/8/layout/hierarchy3"/>
    <dgm:cxn modelId="{CA221B7F-EAD7-4C2D-9229-649D85755196}" type="presOf" srcId="{B689FB9E-3A32-4340-8E2C-01FD160DDAD6}" destId="{DA2E04D4-BA1A-45D5-892F-D670FBCAD7F6}" srcOrd="0" destOrd="0" presId="urn:microsoft.com/office/officeart/2005/8/layout/hierarchy3"/>
    <dgm:cxn modelId="{0FF72514-6B75-4F72-8741-3A0706A85928}" type="presOf" srcId="{16EAEC3E-B3C1-4EEA-8996-ABC286FEC132}" destId="{E992467B-08E1-4FAC-8433-CF73ABF9E7EC}" srcOrd="0" destOrd="0" presId="urn:microsoft.com/office/officeart/2005/8/layout/hierarchy3"/>
    <dgm:cxn modelId="{DF0477FC-5F1A-4FAB-9839-99A8926A428E}" type="presParOf" srcId="{6E2352F8-B257-45F4-A7D9-5444AE2F233D}" destId="{8313A5A5-94DD-4610-B9BD-59BE38FFF702}" srcOrd="0" destOrd="0" presId="urn:microsoft.com/office/officeart/2005/8/layout/hierarchy3"/>
    <dgm:cxn modelId="{43941ADA-208B-47AF-A2DF-807BB2A077A3}" type="presParOf" srcId="{8313A5A5-94DD-4610-B9BD-59BE38FFF702}" destId="{98D6F767-C52F-4446-BE84-CA3A7A408F9A}" srcOrd="0" destOrd="0" presId="urn:microsoft.com/office/officeart/2005/8/layout/hierarchy3"/>
    <dgm:cxn modelId="{4DE3212F-54B6-4F9E-9E9B-60DD8F487CD7}" type="presParOf" srcId="{98D6F767-C52F-4446-BE84-CA3A7A408F9A}" destId="{F49298BF-220E-4360-9CB4-099D58B2002E}" srcOrd="0" destOrd="0" presId="urn:microsoft.com/office/officeart/2005/8/layout/hierarchy3"/>
    <dgm:cxn modelId="{5BF48795-04FB-4990-89F7-672590124107}" type="presParOf" srcId="{98D6F767-C52F-4446-BE84-CA3A7A408F9A}" destId="{632D6EBE-3093-400C-8C2F-0B2FB27B4AA4}" srcOrd="1" destOrd="0" presId="urn:microsoft.com/office/officeart/2005/8/layout/hierarchy3"/>
    <dgm:cxn modelId="{A1428873-B284-4509-B2FD-0BF26B376F84}" type="presParOf" srcId="{8313A5A5-94DD-4610-B9BD-59BE38FFF702}" destId="{B33A19F5-E9CA-48E3-8EB5-671BA2C3EF92}" srcOrd="1" destOrd="0" presId="urn:microsoft.com/office/officeart/2005/8/layout/hierarchy3"/>
    <dgm:cxn modelId="{AB57ED63-062F-4835-9019-4DADD5E5FA99}" type="presParOf" srcId="{B33A19F5-E9CA-48E3-8EB5-671BA2C3EF92}" destId="{B2FD0DBE-42FF-45B6-B27F-24E9E0E63F4B}" srcOrd="0" destOrd="0" presId="urn:microsoft.com/office/officeart/2005/8/layout/hierarchy3"/>
    <dgm:cxn modelId="{C3B7B161-0639-43E4-90D7-A4DCAEAF1751}" type="presParOf" srcId="{B33A19F5-E9CA-48E3-8EB5-671BA2C3EF92}" destId="{C90BFC11-BC6A-48B4-81EC-1AB2A7B22133}" srcOrd="1" destOrd="0" presId="urn:microsoft.com/office/officeart/2005/8/layout/hierarchy3"/>
    <dgm:cxn modelId="{E7BFD3E3-DCEA-4E1C-BFBD-A8E7ED462AE1}" type="presParOf" srcId="{B33A19F5-E9CA-48E3-8EB5-671BA2C3EF92}" destId="{E723D902-C24E-4692-94E6-9843CC215FD1}" srcOrd="2" destOrd="0" presId="urn:microsoft.com/office/officeart/2005/8/layout/hierarchy3"/>
    <dgm:cxn modelId="{E66786FB-1F21-4AA7-AD40-E6EC4FE70045}" type="presParOf" srcId="{B33A19F5-E9CA-48E3-8EB5-671BA2C3EF92}" destId="{9850A8D5-BF65-441A-9597-F61C0B6AE689}" srcOrd="3" destOrd="0" presId="urn:microsoft.com/office/officeart/2005/8/layout/hierarchy3"/>
    <dgm:cxn modelId="{A549D1AB-00C0-4754-ADE3-8059EAB8D47D}" type="presParOf" srcId="{B33A19F5-E9CA-48E3-8EB5-671BA2C3EF92}" destId="{BC63E233-8A97-4E99-AC8D-606ED9A60A61}" srcOrd="4" destOrd="0" presId="urn:microsoft.com/office/officeart/2005/8/layout/hierarchy3"/>
    <dgm:cxn modelId="{2019552B-995E-4834-9B3E-8D3451FF42EC}" type="presParOf" srcId="{B33A19F5-E9CA-48E3-8EB5-671BA2C3EF92}" destId="{DA2E04D4-BA1A-45D5-892F-D670FBCAD7F6}" srcOrd="5" destOrd="0" presId="urn:microsoft.com/office/officeart/2005/8/layout/hierarchy3"/>
    <dgm:cxn modelId="{6CBF629D-4109-4AF9-8247-F496B5F86D2A}" type="presParOf" srcId="{B33A19F5-E9CA-48E3-8EB5-671BA2C3EF92}" destId="{884F564F-8B2C-43EF-93CC-8289FFFAADB5}" srcOrd="6" destOrd="0" presId="urn:microsoft.com/office/officeart/2005/8/layout/hierarchy3"/>
    <dgm:cxn modelId="{4C68F622-1D67-465C-A36B-9983B4BA5091}" type="presParOf" srcId="{B33A19F5-E9CA-48E3-8EB5-671BA2C3EF92}" destId="{CB29EF9B-F2DD-463E-B249-137769574D21}" srcOrd="7" destOrd="0" presId="urn:microsoft.com/office/officeart/2005/8/layout/hierarchy3"/>
    <dgm:cxn modelId="{1653BEEC-7D36-4657-B93B-E9E2954003AA}" type="presParOf" srcId="{B33A19F5-E9CA-48E3-8EB5-671BA2C3EF92}" destId="{196C3AD0-96D1-414D-B0DD-2391551DE696}" srcOrd="8" destOrd="0" presId="urn:microsoft.com/office/officeart/2005/8/layout/hierarchy3"/>
    <dgm:cxn modelId="{780CE8AF-94A3-4E96-8C54-67161088F062}" type="presParOf" srcId="{B33A19F5-E9CA-48E3-8EB5-671BA2C3EF92}" destId="{A05FE17A-A328-421C-BE5C-CAB8BF285950}" srcOrd="9" destOrd="0" presId="urn:microsoft.com/office/officeart/2005/8/layout/hierarchy3"/>
    <dgm:cxn modelId="{624E69F9-3A8C-4AB0-83ED-8985A3ED27D3}" type="presParOf" srcId="{6E2352F8-B257-45F4-A7D9-5444AE2F233D}" destId="{B0B337B4-E2B9-4FCE-99C8-147107C1654B}" srcOrd="1" destOrd="0" presId="urn:microsoft.com/office/officeart/2005/8/layout/hierarchy3"/>
    <dgm:cxn modelId="{DDD21B64-238B-495E-BE80-B56CA6C96E7A}" type="presParOf" srcId="{B0B337B4-E2B9-4FCE-99C8-147107C1654B}" destId="{7E71DADE-718E-4466-84A6-973412ECF631}" srcOrd="0" destOrd="0" presId="urn:microsoft.com/office/officeart/2005/8/layout/hierarchy3"/>
    <dgm:cxn modelId="{C8F0BBC9-15C7-478D-87B6-99E49097E446}" type="presParOf" srcId="{7E71DADE-718E-4466-84A6-973412ECF631}" destId="{3257AEF3-0E89-49D2-8A44-80813FA4789B}" srcOrd="0" destOrd="0" presId="urn:microsoft.com/office/officeart/2005/8/layout/hierarchy3"/>
    <dgm:cxn modelId="{DE4E42E9-B05D-4DAD-B4A6-05EA01A9BF84}" type="presParOf" srcId="{7E71DADE-718E-4466-84A6-973412ECF631}" destId="{D4174F42-6BE6-490F-B827-6BA311158424}" srcOrd="1" destOrd="0" presId="urn:microsoft.com/office/officeart/2005/8/layout/hierarchy3"/>
    <dgm:cxn modelId="{A33BD0E2-ACE9-4DD9-8AE5-7271E6AC08A6}" type="presParOf" srcId="{B0B337B4-E2B9-4FCE-99C8-147107C1654B}" destId="{3FC4CA44-C1A2-4586-8748-5FBCF64934A5}" srcOrd="1" destOrd="0" presId="urn:microsoft.com/office/officeart/2005/8/layout/hierarchy3"/>
    <dgm:cxn modelId="{AADD3462-AC6F-42D1-A79F-1D364855D355}" type="presParOf" srcId="{3FC4CA44-C1A2-4586-8748-5FBCF64934A5}" destId="{A09DF39E-5D8F-4F0C-8A0C-AA6F5CFD2DAB}" srcOrd="0" destOrd="0" presId="urn:microsoft.com/office/officeart/2005/8/layout/hierarchy3"/>
    <dgm:cxn modelId="{995CCBC9-10E5-468B-AAAF-07F6F132507A}" type="presParOf" srcId="{3FC4CA44-C1A2-4586-8748-5FBCF64934A5}" destId="{BC89B832-DD93-4C0E-879C-8F55717808FE}" srcOrd="1" destOrd="0" presId="urn:microsoft.com/office/officeart/2005/8/layout/hierarchy3"/>
    <dgm:cxn modelId="{B37C1D61-ED78-42CF-81CC-1F3077A73523}" type="presParOf" srcId="{3FC4CA44-C1A2-4586-8748-5FBCF64934A5}" destId="{2473953B-A7A8-4D52-A7AA-0A28C48C99B9}" srcOrd="2" destOrd="0" presId="urn:microsoft.com/office/officeart/2005/8/layout/hierarchy3"/>
    <dgm:cxn modelId="{3F980ABF-66CA-444B-96AF-C745D7D3C8A0}" type="presParOf" srcId="{3FC4CA44-C1A2-4586-8748-5FBCF64934A5}" destId="{4330631D-345E-42A8-8B41-FBFDD8E22FBB}" srcOrd="3" destOrd="0" presId="urn:microsoft.com/office/officeart/2005/8/layout/hierarchy3"/>
    <dgm:cxn modelId="{7616325B-4042-4A8B-A9FA-D3EF6F13CBD1}" type="presParOf" srcId="{3FC4CA44-C1A2-4586-8748-5FBCF64934A5}" destId="{01FF20C5-D9EA-4B7B-84D3-D573BA69CADF}" srcOrd="4" destOrd="0" presId="urn:microsoft.com/office/officeart/2005/8/layout/hierarchy3"/>
    <dgm:cxn modelId="{70E5F8E4-61FD-445A-B2FC-E363EB908C2A}" type="presParOf" srcId="{3FC4CA44-C1A2-4586-8748-5FBCF64934A5}" destId="{54237433-84AB-4C18-B136-59794E6AE510}" srcOrd="5" destOrd="0" presId="urn:microsoft.com/office/officeart/2005/8/layout/hierarchy3"/>
    <dgm:cxn modelId="{3F3C97A6-EE7C-4A76-A181-BBBF9213A5CF}" type="presParOf" srcId="{3FC4CA44-C1A2-4586-8748-5FBCF64934A5}" destId="{5BB9C7AE-F1C0-4780-98DF-3727B8BF42E8}" srcOrd="6" destOrd="0" presId="urn:microsoft.com/office/officeart/2005/8/layout/hierarchy3"/>
    <dgm:cxn modelId="{098658F4-606E-4905-AEAB-C88835D6FA36}" type="presParOf" srcId="{3FC4CA44-C1A2-4586-8748-5FBCF64934A5}" destId="{40D68689-66C9-4553-8689-11D903793D53}" srcOrd="7" destOrd="0" presId="urn:microsoft.com/office/officeart/2005/8/layout/hierarchy3"/>
    <dgm:cxn modelId="{DCD725D9-C095-4680-94C9-FA132F8848D9}" type="presParOf" srcId="{6E2352F8-B257-45F4-A7D9-5444AE2F233D}" destId="{96B8381C-3FBD-4432-8FEE-43F0A079566F}" srcOrd="2" destOrd="0" presId="urn:microsoft.com/office/officeart/2005/8/layout/hierarchy3"/>
    <dgm:cxn modelId="{13E33597-C14A-462D-BCB3-742D8646C2FD}" type="presParOf" srcId="{96B8381C-3FBD-4432-8FEE-43F0A079566F}" destId="{49E3AEDA-B385-41BD-8EC8-AA44D2CB65A6}" srcOrd="0" destOrd="0" presId="urn:microsoft.com/office/officeart/2005/8/layout/hierarchy3"/>
    <dgm:cxn modelId="{FC0D51E5-2859-488D-B105-50539A7B9EBB}" type="presParOf" srcId="{49E3AEDA-B385-41BD-8EC8-AA44D2CB65A6}" destId="{8C6FE8BD-4522-448B-AD8B-591EB3F083A3}" srcOrd="0" destOrd="0" presId="urn:microsoft.com/office/officeart/2005/8/layout/hierarchy3"/>
    <dgm:cxn modelId="{9D12A012-2594-4A87-B682-FE3FB3624FDB}" type="presParOf" srcId="{49E3AEDA-B385-41BD-8EC8-AA44D2CB65A6}" destId="{499BB0C6-4532-4818-AE18-9D69E81AD418}" srcOrd="1" destOrd="0" presId="urn:microsoft.com/office/officeart/2005/8/layout/hierarchy3"/>
    <dgm:cxn modelId="{A987A952-7720-422F-B892-D10132D7FF0E}" type="presParOf" srcId="{96B8381C-3FBD-4432-8FEE-43F0A079566F}" destId="{648A0167-C124-47DC-9C1B-5CFF51FDB5FB}" srcOrd="1" destOrd="0" presId="urn:microsoft.com/office/officeart/2005/8/layout/hierarchy3"/>
    <dgm:cxn modelId="{AB1D381A-12DE-4340-9518-A07DB455C80D}" type="presParOf" srcId="{648A0167-C124-47DC-9C1B-5CFF51FDB5FB}" destId="{E992467B-08E1-4FAC-8433-CF73ABF9E7EC}" srcOrd="0" destOrd="0" presId="urn:microsoft.com/office/officeart/2005/8/layout/hierarchy3"/>
    <dgm:cxn modelId="{967FDC61-1B18-420E-A702-548DA476FBC2}" type="presParOf" srcId="{648A0167-C124-47DC-9C1B-5CFF51FDB5FB}" destId="{2E703C4A-5BBA-4527-A92A-E5A00662B03F}" srcOrd="1" destOrd="0" presId="urn:microsoft.com/office/officeart/2005/8/layout/hierarchy3"/>
    <dgm:cxn modelId="{C582188D-AC10-46E1-B4F0-7695420D8663}" type="presParOf" srcId="{648A0167-C124-47DC-9C1B-5CFF51FDB5FB}" destId="{B17070BF-BAE1-431A-97B4-B863A5FC8E19}" srcOrd="2" destOrd="0" presId="urn:microsoft.com/office/officeart/2005/8/layout/hierarchy3"/>
    <dgm:cxn modelId="{C4883AF1-F2CE-4115-8207-E358F67F48CC}" type="presParOf" srcId="{648A0167-C124-47DC-9C1B-5CFF51FDB5FB}" destId="{13FB5C80-C066-453D-A3C2-D6B8A502DC23}" srcOrd="3" destOrd="0" presId="urn:microsoft.com/office/officeart/2005/8/layout/hierarchy3"/>
    <dgm:cxn modelId="{4706935F-E6E4-4274-8E15-ADD62CDC92E5}" type="presParOf" srcId="{648A0167-C124-47DC-9C1B-5CFF51FDB5FB}" destId="{0CDD48F3-F305-4C0F-AF2E-4680B68C20C7}" srcOrd="4" destOrd="0" presId="urn:microsoft.com/office/officeart/2005/8/layout/hierarchy3"/>
    <dgm:cxn modelId="{2676FD38-BA23-4097-BABB-7C5521AEA8D9}" type="presParOf" srcId="{648A0167-C124-47DC-9C1B-5CFF51FDB5FB}" destId="{B9039524-3808-4793-A72B-50C34B50CCE8}" srcOrd="5" destOrd="0" presId="urn:microsoft.com/office/officeart/2005/8/layout/hierarchy3"/>
    <dgm:cxn modelId="{616D8FE9-0211-437D-9597-D69D7B985537}" type="presParOf" srcId="{648A0167-C124-47DC-9C1B-5CFF51FDB5FB}" destId="{5BEDE6B4-23C6-4953-BF5E-EB0D965DAAA4}" srcOrd="6" destOrd="0" presId="urn:microsoft.com/office/officeart/2005/8/layout/hierarchy3"/>
    <dgm:cxn modelId="{C3AD3EF6-74FD-4C99-BF84-11465BF899D5}" type="presParOf" srcId="{648A0167-C124-47DC-9C1B-5CFF51FDB5FB}" destId="{469FB2FB-290E-40FB-BE3D-97F88227694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E93EF-02A1-48C4-8D6E-F2F6D5B38759}">
      <dsp:nvSpPr>
        <dsp:cNvPr id="0" name=""/>
        <dsp:cNvSpPr/>
      </dsp:nvSpPr>
      <dsp:spPr>
        <a:xfrm rot="5400000">
          <a:off x="2744568" y="1260891"/>
          <a:ext cx="1107336" cy="126066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8F0EF-9129-4F64-957A-20353BD8CC2E}">
      <dsp:nvSpPr>
        <dsp:cNvPr id="0" name=""/>
        <dsp:cNvSpPr/>
      </dsp:nvSpPr>
      <dsp:spPr>
        <a:xfrm>
          <a:off x="2451191" y="33386"/>
          <a:ext cx="1864103" cy="130481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b="1" kern="1200">
              <a:solidFill>
                <a:schemeClr val="tx1"/>
              </a:solidFill>
            </a:rPr>
            <a:t>Fin del Conflicto</a:t>
          </a:r>
        </a:p>
      </dsp:txBody>
      <dsp:txXfrm>
        <a:off x="2514898" y="97093"/>
        <a:ext cx="1736689" cy="1177397"/>
      </dsp:txXfrm>
    </dsp:sp>
    <dsp:sp modelId="{4E09FDD8-871A-4FAE-B249-0C64947AF503}">
      <dsp:nvSpPr>
        <dsp:cNvPr id="0" name=""/>
        <dsp:cNvSpPr/>
      </dsp:nvSpPr>
      <dsp:spPr>
        <a:xfrm>
          <a:off x="4315294" y="157830"/>
          <a:ext cx="1355771" cy="105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CO" sz="2000" b="1" kern="1200" dirty="0">
              <a:solidFill>
                <a:schemeClr val="tx1"/>
              </a:solidFill>
            </a:rPr>
            <a:t>Objetivo</a:t>
          </a:r>
        </a:p>
      </dsp:txBody>
      <dsp:txXfrm>
        <a:off x="4315294" y="157830"/>
        <a:ext cx="1355771" cy="1054606"/>
      </dsp:txXfrm>
    </dsp:sp>
    <dsp:sp modelId="{E6D424BD-AD4F-44EF-A176-B4B3D1026D97}">
      <dsp:nvSpPr>
        <dsp:cNvPr id="0" name=""/>
        <dsp:cNvSpPr/>
      </dsp:nvSpPr>
      <dsp:spPr>
        <a:xfrm rot="5400000">
          <a:off x="4290108" y="2726625"/>
          <a:ext cx="1107336" cy="1260663"/>
        </a:xfrm>
        <a:prstGeom prst="bentUpArrow">
          <a:avLst>
            <a:gd name="adj1" fmla="val 32840"/>
            <a:gd name="adj2" fmla="val 25000"/>
            <a:gd name="adj3" fmla="val 35780"/>
          </a:avLst>
        </a:prstGeom>
        <a:solidFill>
          <a:schemeClr val="accent1">
            <a:tint val="50000"/>
            <a:hueOff val="-6029867"/>
            <a:satOff val="12062"/>
            <a:lumOff val="51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6F3BA6-BC95-4678-992E-142FED4B6EFD}">
      <dsp:nvSpPr>
        <dsp:cNvPr id="0" name=""/>
        <dsp:cNvSpPr/>
      </dsp:nvSpPr>
      <dsp:spPr>
        <a:xfrm>
          <a:off x="3996731" y="1499120"/>
          <a:ext cx="1864103" cy="130481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a:solidFill>
                <a:schemeClr val="tx1"/>
              </a:solidFill>
            </a:rPr>
            <a:t>Fase secreta (definición de principios, mecánica y lógica)</a:t>
          </a:r>
        </a:p>
      </dsp:txBody>
      <dsp:txXfrm>
        <a:off x="4060438" y="1562827"/>
        <a:ext cx="1736689" cy="1177397"/>
      </dsp:txXfrm>
    </dsp:sp>
    <dsp:sp modelId="{3A611952-92D6-4AE9-82F3-3F8FB2B9F6E2}">
      <dsp:nvSpPr>
        <dsp:cNvPr id="0" name=""/>
        <dsp:cNvSpPr/>
      </dsp:nvSpPr>
      <dsp:spPr>
        <a:xfrm>
          <a:off x="5860834" y="1623564"/>
          <a:ext cx="1355771" cy="105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CO" sz="2000" kern="1200" dirty="0">
              <a:solidFill>
                <a:schemeClr val="tx1"/>
              </a:solidFill>
            </a:rPr>
            <a:t>Paso 1</a:t>
          </a:r>
        </a:p>
      </dsp:txBody>
      <dsp:txXfrm>
        <a:off x="5860834" y="1623564"/>
        <a:ext cx="1355771" cy="1054606"/>
      </dsp:txXfrm>
    </dsp:sp>
    <dsp:sp modelId="{E3889B20-4709-45C3-AA93-043A4A10F36B}">
      <dsp:nvSpPr>
        <dsp:cNvPr id="0" name=""/>
        <dsp:cNvSpPr/>
      </dsp:nvSpPr>
      <dsp:spPr>
        <a:xfrm rot="5400000">
          <a:off x="5835648" y="4192360"/>
          <a:ext cx="1107336" cy="1260663"/>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270E1-10B6-4817-9EC8-D8F05D3BC35C}">
      <dsp:nvSpPr>
        <dsp:cNvPr id="0" name=""/>
        <dsp:cNvSpPr/>
      </dsp:nvSpPr>
      <dsp:spPr>
        <a:xfrm>
          <a:off x="5542271" y="2964855"/>
          <a:ext cx="1864103" cy="130481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a:solidFill>
                <a:schemeClr val="tx1"/>
              </a:solidFill>
            </a:rPr>
            <a:t>Fase de negociación (para llegar al acuerdo para ponerle fin al conflicto)</a:t>
          </a:r>
        </a:p>
      </dsp:txBody>
      <dsp:txXfrm>
        <a:off x="5605978" y="3028562"/>
        <a:ext cx="1736689" cy="1177397"/>
      </dsp:txXfrm>
    </dsp:sp>
    <dsp:sp modelId="{2ED9CC39-5D50-4234-B4E5-5B25A326468E}">
      <dsp:nvSpPr>
        <dsp:cNvPr id="0" name=""/>
        <dsp:cNvSpPr/>
      </dsp:nvSpPr>
      <dsp:spPr>
        <a:xfrm>
          <a:off x="7406374" y="3089298"/>
          <a:ext cx="1355771" cy="105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CO" sz="1800" kern="1200" dirty="0">
              <a:solidFill>
                <a:schemeClr val="tx1"/>
              </a:solidFill>
            </a:rPr>
            <a:t>Paso 2</a:t>
          </a:r>
        </a:p>
      </dsp:txBody>
      <dsp:txXfrm>
        <a:off x="7406374" y="3089298"/>
        <a:ext cx="1355771" cy="1054606"/>
      </dsp:txXfrm>
    </dsp:sp>
    <dsp:sp modelId="{FECA3791-FC28-4279-A7DF-FE73779ECF38}">
      <dsp:nvSpPr>
        <dsp:cNvPr id="0" name=""/>
        <dsp:cNvSpPr/>
      </dsp:nvSpPr>
      <dsp:spPr>
        <a:xfrm>
          <a:off x="7087811" y="4430589"/>
          <a:ext cx="1864103" cy="1304811"/>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a:solidFill>
                <a:schemeClr val="tx1"/>
              </a:solidFill>
            </a:rPr>
            <a:t>Proceso de construcción de Paz, donde deberá participar toda la sociedad civil</a:t>
          </a:r>
        </a:p>
      </dsp:txBody>
      <dsp:txXfrm>
        <a:off x="7151518" y="4494296"/>
        <a:ext cx="1736689" cy="11773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8EAAF-F288-4BB4-90B1-4A8D8E3D7906}">
      <dsp:nvSpPr>
        <dsp:cNvPr id="0" name=""/>
        <dsp:cNvSpPr/>
      </dsp:nvSpPr>
      <dsp:spPr>
        <a:xfrm>
          <a:off x="6966" y="1648394"/>
          <a:ext cx="2470244" cy="107668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a:t>Promoverá la distribución equitativa de la tierra.</a:t>
          </a:r>
          <a:endParaRPr lang="es-CO" sz="1600" kern="1200" dirty="0"/>
        </a:p>
      </dsp:txBody>
      <dsp:txXfrm>
        <a:off x="32194" y="1673622"/>
        <a:ext cx="2419788" cy="1051456"/>
      </dsp:txXfrm>
    </dsp:sp>
    <dsp:sp modelId="{03CD6F70-08FC-4149-8C25-451591FB5B57}">
      <dsp:nvSpPr>
        <dsp:cNvPr id="0" name=""/>
        <dsp:cNvSpPr/>
      </dsp:nvSpPr>
      <dsp:spPr>
        <a:xfrm>
          <a:off x="0" y="2716847"/>
          <a:ext cx="2470244" cy="79291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CO" sz="1400" b="1" kern="1200"/>
            <a:t>Fondo de Tierras</a:t>
          </a:r>
        </a:p>
      </dsp:txBody>
      <dsp:txXfrm>
        <a:off x="0" y="2716847"/>
        <a:ext cx="1739608" cy="792913"/>
      </dsp:txXfrm>
    </dsp:sp>
    <dsp:sp modelId="{3D5FA0BB-5AFE-4A01-9C03-4AC51E1DC5E7}">
      <dsp:nvSpPr>
        <dsp:cNvPr id="0" name=""/>
        <dsp:cNvSpPr/>
      </dsp:nvSpPr>
      <dsp:spPr>
        <a:xfrm>
          <a:off x="1697703" y="2771535"/>
          <a:ext cx="864585" cy="864585"/>
        </a:xfrm>
        <a:prstGeom prst="ellipse">
          <a:avLst/>
        </a:prstGeom>
        <a:blipFill rotWithShape="1">
          <a:blip xmlns:r="http://schemas.openxmlformats.org/officeDocument/2006/relationships" r:embed="rId1"/>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0587A-E6AE-49D1-9A9E-7803E65812EC}">
      <dsp:nvSpPr>
        <dsp:cNvPr id="0" name=""/>
        <dsp:cNvSpPr/>
      </dsp:nvSpPr>
      <dsp:spPr>
        <a:xfrm>
          <a:off x="2895234" y="595621"/>
          <a:ext cx="2470244" cy="455641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Sistemas de créditos, ofrecer asistencia técnica, facilitar el proceso para la creación de asociaciones, y mejorar las posibilidades de comercialización. </a:t>
          </a:r>
          <a:endParaRPr lang="es-CO" sz="1600" kern="1200" dirty="0"/>
        </a:p>
        <a:p>
          <a:pPr marL="171450" lvl="1" indent="-171450" algn="l" defTabSz="711200">
            <a:lnSpc>
              <a:spcPct val="90000"/>
            </a:lnSpc>
            <a:spcBef>
              <a:spcPct val="0"/>
            </a:spcBef>
            <a:spcAft>
              <a:spcPct val="15000"/>
            </a:spcAft>
            <a:buChar char="•"/>
          </a:pPr>
          <a:r>
            <a:rPr lang="es-ES" sz="1600" kern="1200" dirty="0"/>
            <a:t>Se reconoce que no es suficiente entregar tierras a los campesinos; es necesario ofrecer programas de acompañamiento para que los habitantes del campo logren sostener sus proyectos de vida en el largo plazo. </a:t>
          </a:r>
          <a:endParaRPr lang="es-CO" sz="1600" kern="1200" dirty="0"/>
        </a:p>
      </dsp:txBody>
      <dsp:txXfrm>
        <a:off x="2953115" y="653502"/>
        <a:ext cx="2354482" cy="4498532"/>
      </dsp:txXfrm>
    </dsp:sp>
    <dsp:sp modelId="{4BFC232B-A18C-4751-A60F-094F033B0F58}">
      <dsp:nvSpPr>
        <dsp:cNvPr id="0" name=""/>
        <dsp:cNvSpPr/>
      </dsp:nvSpPr>
      <dsp:spPr>
        <a:xfrm>
          <a:off x="2895234" y="4900222"/>
          <a:ext cx="2470244" cy="792913"/>
        </a:xfrm>
        <a:prstGeom prst="rect">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CO" sz="1400" b="1" kern="1200"/>
            <a:t>Apoyo a campesinos para la productividad</a:t>
          </a:r>
        </a:p>
      </dsp:txBody>
      <dsp:txXfrm>
        <a:off x="2895234" y="4900222"/>
        <a:ext cx="1739608" cy="792913"/>
      </dsp:txXfrm>
    </dsp:sp>
    <dsp:sp modelId="{E0E14660-AA65-46ED-9899-39E1FB534398}">
      <dsp:nvSpPr>
        <dsp:cNvPr id="0" name=""/>
        <dsp:cNvSpPr/>
      </dsp:nvSpPr>
      <dsp:spPr>
        <a:xfrm>
          <a:off x="4811602" y="4432409"/>
          <a:ext cx="864585" cy="864585"/>
        </a:xfrm>
        <a:prstGeom prst="ellipse">
          <a:avLst/>
        </a:prstGeom>
        <a:blipFill rotWithShape="1">
          <a:blip xmlns:r="http://schemas.openxmlformats.org/officeDocument/2006/relationships" r:embed="rId2"/>
          <a:stretch>
            <a:fillRect/>
          </a:stretch>
        </a:blip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E5619-7D58-406A-B245-37C22D042319}">
      <dsp:nvSpPr>
        <dsp:cNvPr id="0" name=""/>
        <dsp:cNvSpPr/>
      </dsp:nvSpPr>
      <dsp:spPr>
        <a:xfrm>
          <a:off x="5783503" y="814170"/>
          <a:ext cx="2470244" cy="411931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El uso de las tierras para labores que no son su vocación  ha obligado a los campesinos a extender la frontera agrícola al verse forzados a liderar nuevos procesos de colonización, destruyendo bosques tropicales que son la base de la biodiversidad colombiana que el Estado y la sociedad están llamados a proteger.</a:t>
          </a:r>
          <a:endParaRPr lang="es-CO" sz="1600" kern="1200" dirty="0"/>
        </a:p>
      </dsp:txBody>
      <dsp:txXfrm>
        <a:off x="5841384" y="872051"/>
        <a:ext cx="2354482" cy="4061434"/>
      </dsp:txXfrm>
    </dsp:sp>
    <dsp:sp modelId="{64AEF76D-7384-42CB-844A-8ED4DA8AD3C0}">
      <dsp:nvSpPr>
        <dsp:cNvPr id="0" name=""/>
        <dsp:cNvSpPr/>
      </dsp:nvSpPr>
      <dsp:spPr>
        <a:xfrm>
          <a:off x="5783503" y="4698346"/>
          <a:ext cx="2470244" cy="792913"/>
        </a:xfrm>
        <a:prstGeom prst="rect">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CO" sz="1400" b="1" kern="1200" dirty="0"/>
            <a:t>Políticas públicas para que uso de la tierras responda a su vocación</a:t>
          </a:r>
        </a:p>
      </dsp:txBody>
      <dsp:txXfrm>
        <a:off x="5783503" y="4698346"/>
        <a:ext cx="1739608" cy="792913"/>
      </dsp:txXfrm>
    </dsp:sp>
    <dsp:sp modelId="{69FD0204-849A-4FA5-8785-FFB7A9608A74}">
      <dsp:nvSpPr>
        <dsp:cNvPr id="0" name=""/>
        <dsp:cNvSpPr/>
      </dsp:nvSpPr>
      <dsp:spPr>
        <a:xfrm>
          <a:off x="7474240" y="4729290"/>
          <a:ext cx="864585" cy="864585"/>
        </a:xfrm>
        <a:prstGeom prst="ellipse">
          <a:avLst/>
        </a:prstGeom>
        <a:blipFill rotWithShape="1">
          <a:blip xmlns:r="http://schemas.openxmlformats.org/officeDocument/2006/relationships" r:embed="rId3"/>
          <a:stretch>
            <a:fillRect/>
          </a:stretch>
        </a:blip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618CF-1D7E-40F9-87EF-C18AA89BD90B}">
      <dsp:nvSpPr>
        <dsp:cNvPr id="0" name=""/>
        <dsp:cNvSpPr/>
      </dsp:nvSpPr>
      <dsp:spPr>
        <a:xfrm>
          <a:off x="8671772" y="517039"/>
          <a:ext cx="2470244" cy="47135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s-ES" sz="1600" kern="1200" dirty="0"/>
            <a:t>Implica delimitar la frontera agrícola, proteger y crear zonas de reserva forestal. Es importante satisfacer los derechos de las víctimas y al mismo tiempo proteger el medio ambiente. La reforma rural integral por tanto se basa en garantizar el desarrollo sostenible de los territorios</a:t>
          </a:r>
          <a:endParaRPr lang="es-CO" sz="1600" kern="1200" dirty="0"/>
        </a:p>
      </dsp:txBody>
      <dsp:txXfrm>
        <a:off x="8729653" y="574920"/>
        <a:ext cx="2354482" cy="4655695"/>
      </dsp:txXfrm>
    </dsp:sp>
    <dsp:sp modelId="{4D62C6F5-9D25-4D2F-93B3-56714432EF75}">
      <dsp:nvSpPr>
        <dsp:cNvPr id="0" name=""/>
        <dsp:cNvSpPr/>
      </dsp:nvSpPr>
      <dsp:spPr>
        <a:xfrm>
          <a:off x="8671772" y="3795820"/>
          <a:ext cx="2470244" cy="792913"/>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es-CO" sz="1400" b="1" kern="1200"/>
            <a:t>Protección de áreas  de interés  de interés  ambiental</a:t>
          </a:r>
        </a:p>
      </dsp:txBody>
      <dsp:txXfrm>
        <a:off x="8671772" y="3795820"/>
        <a:ext cx="1739608" cy="792913"/>
      </dsp:txXfrm>
    </dsp:sp>
    <dsp:sp modelId="{A8D07B90-0722-469D-9550-C2DE88BB78A4}">
      <dsp:nvSpPr>
        <dsp:cNvPr id="0" name=""/>
        <dsp:cNvSpPr/>
      </dsp:nvSpPr>
      <dsp:spPr>
        <a:xfrm>
          <a:off x="10481260" y="3921767"/>
          <a:ext cx="864585" cy="864585"/>
        </a:xfrm>
        <a:prstGeom prst="ellipse">
          <a:avLst/>
        </a:prstGeom>
        <a:blipFill rotWithShape="1">
          <a:blip xmlns:r="http://schemas.openxmlformats.org/officeDocument/2006/relationships" r:embed="rId4"/>
          <a:stretch>
            <a:fillRect/>
          </a:stretch>
        </a:blip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8DB9B-510E-48A5-8BFE-70CCE8950952}">
      <dsp:nvSpPr>
        <dsp:cNvPr id="0" name=""/>
        <dsp:cNvSpPr/>
      </dsp:nvSpPr>
      <dsp:spPr>
        <a:xfrm>
          <a:off x="6452" y="744450"/>
          <a:ext cx="2288076" cy="405867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El gobierno se ha comprometido a crear una jurisdicción agraria que tenga la capacidad de resolver disputas en el territorio, garantizando una justicia ágil y oportuna. Esto permitirá luchar contra la ilegalidad en la posesión y propiedad de la tierra y garantizará los derechos de los legítimos dueños. Así se evitará que se acuda a la violencia para resolver conflictos relacionados con la tierra. </a:t>
          </a:r>
          <a:endParaRPr lang="es-CO" sz="1400" kern="1200" dirty="0"/>
        </a:p>
      </dsp:txBody>
      <dsp:txXfrm>
        <a:off x="60064" y="798062"/>
        <a:ext cx="2180852" cy="4005058"/>
      </dsp:txXfrm>
    </dsp:sp>
    <dsp:sp modelId="{5E94BC21-CB99-4935-9D0D-5AAFF58E751E}">
      <dsp:nvSpPr>
        <dsp:cNvPr id="0" name=""/>
        <dsp:cNvSpPr/>
      </dsp:nvSpPr>
      <dsp:spPr>
        <a:xfrm>
          <a:off x="18327" y="4739933"/>
          <a:ext cx="2288076" cy="73444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s-CO" sz="1700" kern="1200" dirty="0"/>
            <a:t>Jurisdicción agraria</a:t>
          </a:r>
        </a:p>
      </dsp:txBody>
      <dsp:txXfrm>
        <a:off x="18327" y="4739933"/>
        <a:ext cx="1611321" cy="734440"/>
      </dsp:txXfrm>
    </dsp:sp>
    <dsp:sp modelId="{B8E0E8DE-0A56-4181-BF4E-916A3B76A5A6}">
      <dsp:nvSpPr>
        <dsp:cNvPr id="0" name=""/>
        <dsp:cNvSpPr/>
      </dsp:nvSpPr>
      <dsp:spPr>
        <a:xfrm>
          <a:off x="1682499" y="4718218"/>
          <a:ext cx="800826" cy="800826"/>
        </a:xfrm>
        <a:prstGeom prst="ellipse">
          <a:avLst/>
        </a:prstGeom>
        <a:blipFill rotWithShape="1">
          <a:blip xmlns:r="http://schemas.openxmlformats.org/officeDocument/2006/relationships" r:embed="rId1"/>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F24974-5D9D-44E2-88F4-B1D15807F01C}">
      <dsp:nvSpPr>
        <dsp:cNvPr id="0" name=""/>
        <dsp:cNvSpPr/>
      </dsp:nvSpPr>
      <dsp:spPr>
        <a:xfrm>
          <a:off x="2681726" y="682620"/>
          <a:ext cx="2288076" cy="418232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a:t>El gobierno hará el registro administrativo que las propiedades en el campo colombiano para mejorar recolección del impuesto predial y así mejorar la gestión del territorio, ya que de esto dependen las finanzas municipales, la estratificación socio-económica, el ordenamiento territorial, el saneamiento y formalización de la propiedad rural.  </a:t>
          </a:r>
          <a:endParaRPr lang="es-CO" sz="1400" kern="1200" dirty="0"/>
        </a:p>
      </dsp:txBody>
      <dsp:txXfrm>
        <a:off x="2735338" y="736232"/>
        <a:ext cx="2180852" cy="4128717"/>
      </dsp:txXfrm>
    </dsp:sp>
    <dsp:sp modelId="{D9605992-C7C3-458B-8273-185287FDD539}">
      <dsp:nvSpPr>
        <dsp:cNvPr id="0" name=""/>
        <dsp:cNvSpPr/>
      </dsp:nvSpPr>
      <dsp:spPr>
        <a:xfrm>
          <a:off x="2669851" y="4530310"/>
          <a:ext cx="2288076" cy="7344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s-CO" sz="1700" kern="1200" dirty="0"/>
            <a:t>Extensión y actualización de catastro</a:t>
          </a:r>
        </a:p>
      </dsp:txBody>
      <dsp:txXfrm>
        <a:off x="2669851" y="4530310"/>
        <a:ext cx="1611321" cy="734440"/>
      </dsp:txXfrm>
    </dsp:sp>
    <dsp:sp modelId="{CF33C66E-A7B6-4204-9C4D-390BABBA335F}">
      <dsp:nvSpPr>
        <dsp:cNvPr id="0" name=""/>
        <dsp:cNvSpPr/>
      </dsp:nvSpPr>
      <dsp:spPr>
        <a:xfrm>
          <a:off x="4393402" y="4492593"/>
          <a:ext cx="800826" cy="800826"/>
        </a:xfrm>
        <a:prstGeom prst="ellipse">
          <a:avLst/>
        </a:prstGeom>
        <a:blipFill rotWithShape="1">
          <a:blip xmlns:r="http://schemas.openxmlformats.org/officeDocument/2006/relationships" r:embed="rId2"/>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466F48-4017-4893-9E34-A0D69B6D6670}">
      <dsp:nvSpPr>
        <dsp:cNvPr id="0" name=""/>
        <dsp:cNvSpPr/>
      </dsp:nvSpPr>
      <dsp:spPr>
        <a:xfrm>
          <a:off x="5356999" y="1264387"/>
          <a:ext cx="2288076" cy="249462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a:t>El gobierno se compromete a protegerlas no sólo porque su existencia está reconocida por la ley, sino porque son parte de la seguridad alimentaria para sectores de campesinos que no quieren o no pueden insertarse en la lógica de titulación individual que predomina en el campo colombiano. </a:t>
          </a:r>
          <a:endParaRPr lang="es-CO" sz="1400" kern="1200"/>
        </a:p>
      </dsp:txBody>
      <dsp:txXfrm>
        <a:off x="5410611" y="1317999"/>
        <a:ext cx="2180852" cy="2441008"/>
      </dsp:txXfrm>
    </dsp:sp>
    <dsp:sp modelId="{7EDB1233-FA35-4E2C-9E45-C8D73A51098B}">
      <dsp:nvSpPr>
        <dsp:cNvPr id="0" name=""/>
        <dsp:cNvSpPr/>
      </dsp:nvSpPr>
      <dsp:spPr>
        <a:xfrm>
          <a:off x="5392625" y="3769456"/>
          <a:ext cx="2288076" cy="73444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s-CO" sz="1700" kern="1200" dirty="0"/>
            <a:t>Zonas de Reserva Campesina</a:t>
          </a:r>
        </a:p>
      </dsp:txBody>
      <dsp:txXfrm>
        <a:off x="5392625" y="3769456"/>
        <a:ext cx="1611321" cy="734440"/>
      </dsp:txXfrm>
    </dsp:sp>
    <dsp:sp modelId="{FCD6BA1E-CECE-4D90-B70C-3B8117D41B04}">
      <dsp:nvSpPr>
        <dsp:cNvPr id="0" name=""/>
        <dsp:cNvSpPr/>
      </dsp:nvSpPr>
      <dsp:spPr>
        <a:xfrm>
          <a:off x="7033047" y="3482356"/>
          <a:ext cx="800826" cy="800826"/>
        </a:xfrm>
        <a:prstGeom prst="ellipse">
          <a:avLst/>
        </a:prstGeom>
        <a:blipFill rotWithShape="1">
          <a:blip xmlns:r="http://schemas.openxmlformats.org/officeDocument/2006/relationships" r:embed="rId3"/>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BCDF72-A221-4027-B861-6C4A6BC4A133}">
      <dsp:nvSpPr>
        <dsp:cNvPr id="0" name=""/>
        <dsp:cNvSpPr/>
      </dsp:nvSpPr>
      <dsp:spPr>
        <a:xfrm>
          <a:off x="8032273" y="884668"/>
          <a:ext cx="2288076" cy="377823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a:t>El gobierno desarrollará proyectos viales, fluviales y aéreos para interconectar al campo con las ciudades; también la provisión de otros bienes públicos como electricidad, saneamiento básico, salud, educacón, etc., para empezar a cerrar la brecha entre el campo y la ciudad. </a:t>
          </a:r>
          <a:endParaRPr lang="es-CO" sz="1400" kern="1200"/>
        </a:p>
      </dsp:txBody>
      <dsp:txXfrm>
        <a:off x="8085885" y="938280"/>
        <a:ext cx="2180852" cy="3724621"/>
      </dsp:txXfrm>
    </dsp:sp>
    <dsp:sp modelId="{3DBB084F-4FD1-410F-9781-333A9472A49C}">
      <dsp:nvSpPr>
        <dsp:cNvPr id="0" name=""/>
        <dsp:cNvSpPr/>
      </dsp:nvSpPr>
      <dsp:spPr>
        <a:xfrm>
          <a:off x="8032273" y="3627785"/>
          <a:ext cx="2288076" cy="73444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s-CO" sz="1700" kern="1200" dirty="0"/>
            <a:t>Construcción de infraestructura Rural</a:t>
          </a:r>
        </a:p>
      </dsp:txBody>
      <dsp:txXfrm>
        <a:off x="8032273" y="3627785"/>
        <a:ext cx="1611321" cy="734440"/>
      </dsp:txXfrm>
    </dsp:sp>
    <dsp:sp modelId="{ED478C81-FEA3-4B6A-B527-9559864CD054}">
      <dsp:nvSpPr>
        <dsp:cNvPr id="0" name=""/>
        <dsp:cNvSpPr/>
      </dsp:nvSpPr>
      <dsp:spPr>
        <a:xfrm>
          <a:off x="9708320" y="3744444"/>
          <a:ext cx="800826" cy="800826"/>
        </a:xfrm>
        <a:prstGeom prst="ellipse">
          <a:avLst/>
        </a:prstGeom>
        <a:blipFill rotWithShape="1">
          <a:blip xmlns:r="http://schemas.openxmlformats.org/officeDocument/2006/relationships" r:embed="rId4"/>
          <a:stretch>
            <a:fillRect/>
          </a:stretch>
        </a:blip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672A8-A6AF-4888-AF2A-6DF9EC00FC09}">
      <dsp:nvSpPr>
        <dsp:cNvPr id="0" name=""/>
        <dsp:cNvSpPr/>
      </dsp:nvSpPr>
      <dsp:spPr>
        <a:xfrm>
          <a:off x="1446378" y="1995541"/>
          <a:ext cx="3465646" cy="17328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a:solidFill>
                <a:schemeClr val="tx1"/>
              </a:solidFill>
              <a:effectLst>
                <a:outerShdw blurRad="38100" dist="38100" dir="2700000" algn="tl">
                  <a:srgbClr val="000000">
                    <a:alpha val="43137"/>
                  </a:srgbClr>
                </a:outerShdw>
              </a:effectLst>
            </a:rPr>
            <a:t>Acuerdo de participación política</a:t>
          </a:r>
          <a:endParaRPr lang="es-CO" sz="2800" b="1" kern="1200" dirty="0">
            <a:solidFill>
              <a:schemeClr val="tx1"/>
            </a:solidFill>
            <a:effectLst>
              <a:outerShdw blurRad="38100" dist="38100" dir="2700000" algn="tl">
                <a:srgbClr val="000000">
                  <a:alpha val="43137"/>
                </a:srgbClr>
              </a:outerShdw>
            </a:effectLst>
          </a:endParaRPr>
        </a:p>
      </dsp:txBody>
      <dsp:txXfrm>
        <a:off x="1497131" y="2046294"/>
        <a:ext cx="3364140" cy="1631317"/>
      </dsp:txXfrm>
    </dsp:sp>
    <dsp:sp modelId="{34902774-2AE2-4637-8F27-6D9FDCB08A97}">
      <dsp:nvSpPr>
        <dsp:cNvPr id="0" name=""/>
        <dsp:cNvSpPr/>
      </dsp:nvSpPr>
      <dsp:spPr>
        <a:xfrm rot="18289469">
          <a:off x="4391403" y="1838333"/>
          <a:ext cx="2427499" cy="54492"/>
        </a:xfrm>
        <a:custGeom>
          <a:avLst/>
          <a:gdLst/>
          <a:ahLst/>
          <a:cxnLst/>
          <a:rect l="0" t="0" r="0" b="0"/>
          <a:pathLst>
            <a:path>
              <a:moveTo>
                <a:pt x="0" y="27246"/>
              </a:moveTo>
              <a:lnTo>
                <a:pt x="2427499"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5544466" y="1804892"/>
        <a:ext cx="121374" cy="121374"/>
      </dsp:txXfrm>
    </dsp:sp>
    <dsp:sp modelId="{5B968D37-EB92-4AA2-AC0F-6C8AD8714978}">
      <dsp:nvSpPr>
        <dsp:cNvPr id="0" name=""/>
        <dsp:cNvSpPr/>
      </dsp:nvSpPr>
      <dsp:spPr>
        <a:xfrm>
          <a:off x="6298282" y="2794"/>
          <a:ext cx="3465646" cy="1732823"/>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kern="1200" dirty="0"/>
            <a:t>Derechos y garantías para el ejercicio de la oposición política</a:t>
          </a:r>
        </a:p>
      </dsp:txBody>
      <dsp:txXfrm>
        <a:off x="6349035" y="53547"/>
        <a:ext cx="3364140" cy="1631317"/>
      </dsp:txXfrm>
    </dsp:sp>
    <dsp:sp modelId="{EE0BA5C1-A08F-4651-92EB-D9E94718C79D}">
      <dsp:nvSpPr>
        <dsp:cNvPr id="0" name=""/>
        <dsp:cNvSpPr/>
      </dsp:nvSpPr>
      <dsp:spPr>
        <a:xfrm>
          <a:off x="4912024" y="2834706"/>
          <a:ext cx="1386258" cy="54492"/>
        </a:xfrm>
        <a:custGeom>
          <a:avLst/>
          <a:gdLst/>
          <a:ahLst/>
          <a:cxnLst/>
          <a:rect l="0" t="0" r="0" b="0"/>
          <a:pathLst>
            <a:path>
              <a:moveTo>
                <a:pt x="0" y="27246"/>
              </a:moveTo>
              <a:lnTo>
                <a:pt x="1386258"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5570497" y="2827296"/>
        <a:ext cx="69312" cy="69312"/>
      </dsp:txXfrm>
    </dsp:sp>
    <dsp:sp modelId="{FA0F5D80-E71E-4966-91CE-55A138D6C84B}">
      <dsp:nvSpPr>
        <dsp:cNvPr id="0" name=""/>
        <dsp:cNvSpPr/>
      </dsp:nvSpPr>
      <dsp:spPr>
        <a:xfrm>
          <a:off x="6298282" y="1995541"/>
          <a:ext cx="3465646" cy="17328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kern="1200" dirty="0"/>
            <a:t>Mecanismos democráticos de participación ciudadana</a:t>
          </a:r>
        </a:p>
      </dsp:txBody>
      <dsp:txXfrm>
        <a:off x="6349035" y="2046294"/>
        <a:ext cx="3364140" cy="1631317"/>
      </dsp:txXfrm>
    </dsp:sp>
    <dsp:sp modelId="{9A6764B2-CA80-4FBC-B273-969FFD4A3BBF}">
      <dsp:nvSpPr>
        <dsp:cNvPr id="0" name=""/>
        <dsp:cNvSpPr/>
      </dsp:nvSpPr>
      <dsp:spPr>
        <a:xfrm rot="3310531">
          <a:off x="4391403" y="3831080"/>
          <a:ext cx="2427499" cy="54492"/>
        </a:xfrm>
        <a:custGeom>
          <a:avLst/>
          <a:gdLst/>
          <a:ahLst/>
          <a:cxnLst/>
          <a:rect l="0" t="0" r="0" b="0"/>
          <a:pathLst>
            <a:path>
              <a:moveTo>
                <a:pt x="0" y="27246"/>
              </a:moveTo>
              <a:lnTo>
                <a:pt x="2427499" y="272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5544466" y="3797638"/>
        <a:ext cx="121374" cy="121374"/>
      </dsp:txXfrm>
    </dsp:sp>
    <dsp:sp modelId="{57361C96-8948-4F3C-B38A-7B1AADA87A3E}">
      <dsp:nvSpPr>
        <dsp:cNvPr id="0" name=""/>
        <dsp:cNvSpPr/>
      </dsp:nvSpPr>
      <dsp:spPr>
        <a:xfrm>
          <a:off x="6298282" y="3988288"/>
          <a:ext cx="3465646" cy="1732823"/>
        </a:xfrm>
        <a:prstGeom prst="roundRect">
          <a:avLst>
            <a:gd name="adj" fmla="val 10000"/>
          </a:avLst>
        </a:prstGeom>
        <a:solidFill>
          <a:srgbClr val="C5C9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kern="1200" dirty="0"/>
            <a:t>Mayor participación en la política</a:t>
          </a:r>
        </a:p>
      </dsp:txBody>
      <dsp:txXfrm>
        <a:off x="6349035" y="4039041"/>
        <a:ext cx="3364140" cy="16313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A0EE-D0C9-4ECD-BF1E-387FBDC7DB28}">
      <dsp:nvSpPr>
        <dsp:cNvPr id="0" name=""/>
        <dsp:cNvSpPr/>
      </dsp:nvSpPr>
      <dsp:spPr>
        <a:xfrm>
          <a:off x="2838258" y="2298114"/>
          <a:ext cx="1861902" cy="18619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El </a:t>
          </a:r>
          <a:r>
            <a:rPr lang="es-CO" sz="1800" b="1" kern="1200" dirty="0">
              <a:solidFill>
                <a:schemeClr val="tx1"/>
              </a:solidFill>
            </a:rPr>
            <a:t>mandato</a:t>
          </a:r>
          <a:r>
            <a:rPr lang="es-CO" sz="1800" kern="1200" dirty="0">
              <a:solidFill>
                <a:schemeClr val="tx1"/>
              </a:solidFill>
            </a:rPr>
            <a:t> de la Comisión es establecer y promover el reconocimiento de:</a:t>
          </a:r>
        </a:p>
      </dsp:txBody>
      <dsp:txXfrm>
        <a:off x="2929149" y="2389005"/>
        <a:ext cx="1680120" cy="1680120"/>
      </dsp:txXfrm>
    </dsp:sp>
    <dsp:sp modelId="{4DC6331B-AC19-4AA5-BC07-9CEFF4B40273}">
      <dsp:nvSpPr>
        <dsp:cNvPr id="0" name=""/>
        <dsp:cNvSpPr/>
      </dsp:nvSpPr>
      <dsp:spPr>
        <a:xfrm rot="16200000">
          <a:off x="3275284" y="1804189"/>
          <a:ext cx="987850" cy="0"/>
        </a:xfrm>
        <a:custGeom>
          <a:avLst/>
          <a:gdLst/>
          <a:ahLst/>
          <a:cxnLst/>
          <a:rect l="0" t="0" r="0" b="0"/>
          <a:pathLst>
            <a:path>
              <a:moveTo>
                <a:pt x="0" y="0"/>
              </a:moveTo>
              <a:lnTo>
                <a:pt x="98785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FC330-A3DE-4678-8054-D0A95F927F14}">
      <dsp:nvSpPr>
        <dsp:cNvPr id="0" name=""/>
        <dsp:cNvSpPr/>
      </dsp:nvSpPr>
      <dsp:spPr>
        <a:xfrm>
          <a:off x="3030355" y="62789"/>
          <a:ext cx="1477708" cy="1247474"/>
        </a:xfrm>
        <a:prstGeom prst="roundRect">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CO" sz="1300" kern="1200" dirty="0">
              <a:solidFill>
                <a:schemeClr val="tx1"/>
              </a:solidFill>
            </a:rPr>
            <a:t>Responsabilidades Colectivas de Todos los actores del Conflicto</a:t>
          </a:r>
        </a:p>
      </dsp:txBody>
      <dsp:txXfrm>
        <a:off x="3091252" y="123686"/>
        <a:ext cx="1355914" cy="1125680"/>
      </dsp:txXfrm>
    </dsp:sp>
    <dsp:sp modelId="{CFAD058F-A8D1-4463-AA41-DAC74345AF3E}">
      <dsp:nvSpPr>
        <dsp:cNvPr id="0" name=""/>
        <dsp:cNvSpPr/>
      </dsp:nvSpPr>
      <dsp:spPr>
        <a:xfrm rot="19285714">
          <a:off x="4639726" y="2313945"/>
          <a:ext cx="554018" cy="0"/>
        </a:xfrm>
        <a:custGeom>
          <a:avLst/>
          <a:gdLst/>
          <a:ahLst/>
          <a:cxnLst/>
          <a:rect l="0" t="0" r="0" b="0"/>
          <a:pathLst>
            <a:path>
              <a:moveTo>
                <a:pt x="0" y="0"/>
              </a:moveTo>
              <a:lnTo>
                <a:pt x="55401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C4D066-5490-4F58-AA9E-EDC825202BCF}">
      <dsp:nvSpPr>
        <dsp:cNvPr id="0" name=""/>
        <dsp:cNvSpPr/>
      </dsp:nvSpPr>
      <dsp:spPr>
        <a:xfrm>
          <a:off x="5133309" y="1020081"/>
          <a:ext cx="1247474" cy="1247474"/>
        </a:xfrm>
        <a:prstGeom prst="roundRect">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Impacto social y político del conflicto</a:t>
          </a:r>
        </a:p>
      </dsp:txBody>
      <dsp:txXfrm>
        <a:off x="5194206" y="1080978"/>
        <a:ext cx="1125680" cy="1125680"/>
      </dsp:txXfrm>
    </dsp:sp>
    <dsp:sp modelId="{99286082-5967-4883-892D-9926B2CC3466}">
      <dsp:nvSpPr>
        <dsp:cNvPr id="0" name=""/>
        <dsp:cNvSpPr/>
      </dsp:nvSpPr>
      <dsp:spPr>
        <a:xfrm rot="771429">
          <a:off x="4688278" y="3547010"/>
          <a:ext cx="947869" cy="0"/>
        </a:xfrm>
        <a:custGeom>
          <a:avLst/>
          <a:gdLst/>
          <a:ahLst/>
          <a:cxnLst/>
          <a:rect l="0" t="0" r="0" b="0"/>
          <a:pathLst>
            <a:path>
              <a:moveTo>
                <a:pt x="0" y="0"/>
              </a:moveTo>
              <a:lnTo>
                <a:pt x="94786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454562-9594-4D3E-A624-4B46AC41977E}">
      <dsp:nvSpPr>
        <dsp:cNvPr id="0" name=""/>
        <dsp:cNvSpPr/>
      </dsp:nvSpPr>
      <dsp:spPr>
        <a:xfrm>
          <a:off x="5624264" y="3171097"/>
          <a:ext cx="1247474" cy="1247474"/>
        </a:xfrm>
        <a:prstGeom prst="roundRect">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Impacto de conflicto en combatientes</a:t>
          </a:r>
        </a:p>
      </dsp:txBody>
      <dsp:txXfrm>
        <a:off x="5685161" y="3231994"/>
        <a:ext cx="1125680" cy="1125680"/>
      </dsp:txXfrm>
    </dsp:sp>
    <dsp:sp modelId="{8D305E97-CD86-41D7-90F6-C30478D2AA47}">
      <dsp:nvSpPr>
        <dsp:cNvPr id="0" name=""/>
        <dsp:cNvSpPr/>
      </dsp:nvSpPr>
      <dsp:spPr>
        <a:xfrm rot="3857143">
          <a:off x="3986283" y="4528047"/>
          <a:ext cx="816965" cy="0"/>
        </a:xfrm>
        <a:custGeom>
          <a:avLst/>
          <a:gdLst/>
          <a:ahLst/>
          <a:cxnLst/>
          <a:rect l="0" t="0" r="0" b="0"/>
          <a:pathLst>
            <a:path>
              <a:moveTo>
                <a:pt x="0" y="0"/>
              </a:moveTo>
              <a:lnTo>
                <a:pt x="81696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147BB8-706E-4219-8FC0-91159D2EEF43}">
      <dsp:nvSpPr>
        <dsp:cNvPr id="0" name=""/>
        <dsp:cNvSpPr/>
      </dsp:nvSpPr>
      <dsp:spPr>
        <a:xfrm>
          <a:off x="4128413" y="4896077"/>
          <a:ext cx="1487925" cy="1247474"/>
        </a:xfrm>
        <a:prstGeom prst="roundRect">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Procesos de transformación positiva de organizaciones e instituciones</a:t>
          </a:r>
        </a:p>
      </dsp:txBody>
      <dsp:txXfrm>
        <a:off x="4189310" y="4956974"/>
        <a:ext cx="1366131" cy="1125680"/>
      </dsp:txXfrm>
    </dsp:sp>
    <dsp:sp modelId="{E6FDDEED-51A7-418C-9A29-781F9D1AE29E}">
      <dsp:nvSpPr>
        <dsp:cNvPr id="0" name=""/>
        <dsp:cNvSpPr/>
      </dsp:nvSpPr>
      <dsp:spPr>
        <a:xfrm rot="6942857">
          <a:off x="2735170" y="4528047"/>
          <a:ext cx="816965" cy="0"/>
        </a:xfrm>
        <a:custGeom>
          <a:avLst/>
          <a:gdLst/>
          <a:ahLst/>
          <a:cxnLst/>
          <a:rect l="0" t="0" r="0" b="0"/>
          <a:pathLst>
            <a:path>
              <a:moveTo>
                <a:pt x="0" y="0"/>
              </a:moveTo>
              <a:lnTo>
                <a:pt x="81696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F43AA3-2CE5-429C-A402-2B89B9D81924}">
      <dsp:nvSpPr>
        <dsp:cNvPr id="0" name=""/>
        <dsp:cNvSpPr/>
      </dsp:nvSpPr>
      <dsp:spPr>
        <a:xfrm>
          <a:off x="1712741" y="4896077"/>
          <a:ext cx="1906602" cy="1247474"/>
        </a:xfrm>
        <a:prstGeom prst="roundRect">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rPr>
            <a:t>Procesos de fortalecimiento  de organizaciones y procesos de resilencia</a:t>
          </a:r>
        </a:p>
      </dsp:txBody>
      <dsp:txXfrm>
        <a:off x="1773638" y="4956974"/>
        <a:ext cx="1784808" cy="1125680"/>
      </dsp:txXfrm>
    </dsp:sp>
    <dsp:sp modelId="{1E0DF533-2980-46F2-8F9E-FF1D8CF42A17}">
      <dsp:nvSpPr>
        <dsp:cNvPr id="0" name=""/>
        <dsp:cNvSpPr/>
      </dsp:nvSpPr>
      <dsp:spPr>
        <a:xfrm rot="10028571">
          <a:off x="1902271" y="3547010"/>
          <a:ext cx="947869" cy="0"/>
        </a:xfrm>
        <a:custGeom>
          <a:avLst/>
          <a:gdLst/>
          <a:ahLst/>
          <a:cxnLst/>
          <a:rect l="0" t="0" r="0" b="0"/>
          <a:pathLst>
            <a:path>
              <a:moveTo>
                <a:pt x="0" y="0"/>
              </a:moveTo>
              <a:lnTo>
                <a:pt x="94786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6346C-740B-4ECE-8572-1ECC7D57CA21}">
      <dsp:nvSpPr>
        <dsp:cNvPr id="0" name=""/>
        <dsp:cNvSpPr/>
      </dsp:nvSpPr>
      <dsp:spPr>
        <a:xfrm>
          <a:off x="666679" y="3171097"/>
          <a:ext cx="1247474" cy="1247474"/>
        </a:xfrm>
        <a:prstGeom prst="roundRect">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rPr>
            <a:t>Orígenes y causas del conflicto </a:t>
          </a:r>
        </a:p>
      </dsp:txBody>
      <dsp:txXfrm>
        <a:off x="727576" y="3231994"/>
        <a:ext cx="1125680" cy="1125680"/>
      </dsp:txXfrm>
    </dsp:sp>
    <dsp:sp modelId="{C93E21E4-53B6-4F41-BFF7-BC0DBE0B13F9}">
      <dsp:nvSpPr>
        <dsp:cNvPr id="0" name=""/>
        <dsp:cNvSpPr/>
      </dsp:nvSpPr>
      <dsp:spPr>
        <a:xfrm rot="13114286">
          <a:off x="2344674" y="2313945"/>
          <a:ext cx="554018" cy="0"/>
        </a:xfrm>
        <a:custGeom>
          <a:avLst/>
          <a:gdLst/>
          <a:ahLst/>
          <a:cxnLst/>
          <a:rect l="0" t="0" r="0" b="0"/>
          <a:pathLst>
            <a:path>
              <a:moveTo>
                <a:pt x="0" y="0"/>
              </a:moveTo>
              <a:lnTo>
                <a:pt x="55401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6CC37-C567-4130-A1B8-766DCA585CA6}">
      <dsp:nvSpPr>
        <dsp:cNvPr id="0" name=""/>
        <dsp:cNvSpPr/>
      </dsp:nvSpPr>
      <dsp:spPr>
        <a:xfrm>
          <a:off x="1157634" y="1020081"/>
          <a:ext cx="1247474" cy="124747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CO" sz="1700" kern="1200" dirty="0">
              <a:solidFill>
                <a:schemeClr val="tx1"/>
              </a:solidFill>
            </a:rPr>
            <a:t>Graves violaciones a los DDHH y al DIH</a:t>
          </a:r>
        </a:p>
      </dsp:txBody>
      <dsp:txXfrm>
        <a:off x="1218531" y="1080978"/>
        <a:ext cx="1125680" cy="11256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FD3E8-18D0-48C6-AEF5-D26C4DC280BF}">
      <dsp:nvSpPr>
        <dsp:cNvPr id="0" name=""/>
        <dsp:cNvSpPr/>
      </dsp:nvSpPr>
      <dsp:spPr>
        <a:xfrm>
          <a:off x="0" y="19046"/>
          <a:ext cx="230520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s-CO" sz="2000" kern="1200" dirty="0"/>
            <a:t>¿Qué es la Unidad de Búsqueda de Personas dadas por Desaparecidas?</a:t>
          </a:r>
        </a:p>
      </dsp:txBody>
      <dsp:txXfrm>
        <a:off x="0" y="19046"/>
        <a:ext cx="2305204" cy="1287000"/>
      </dsp:txXfrm>
    </dsp:sp>
    <dsp:sp modelId="{59F39D9E-23BD-4792-B248-E78B44B4040C}">
      <dsp:nvSpPr>
        <dsp:cNvPr id="0" name=""/>
        <dsp:cNvSpPr/>
      </dsp:nvSpPr>
      <dsp:spPr>
        <a:xfrm>
          <a:off x="2305204" y="19046"/>
          <a:ext cx="461041" cy="12870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3CDBB8-DB13-4814-AEEB-0352A413B279}">
      <dsp:nvSpPr>
        <dsp:cNvPr id="0" name=""/>
        <dsp:cNvSpPr/>
      </dsp:nvSpPr>
      <dsp:spPr>
        <a:xfrm>
          <a:off x="2950662" y="19046"/>
          <a:ext cx="6270157" cy="1287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O" sz="1600" kern="1200" dirty="0">
              <a:solidFill>
                <a:schemeClr val="tx1"/>
              </a:solidFill>
            </a:rPr>
            <a:t>Unidad especial con carácter excepcional y transitorio para la búsqueda de personas desaparecidas</a:t>
          </a:r>
        </a:p>
      </dsp:txBody>
      <dsp:txXfrm>
        <a:off x="2950662" y="19046"/>
        <a:ext cx="6270157" cy="1287000"/>
      </dsp:txXfrm>
    </dsp:sp>
    <dsp:sp modelId="{1C37C6E8-61B5-4C4C-9200-50DB283BF386}">
      <dsp:nvSpPr>
        <dsp:cNvPr id="0" name=""/>
        <dsp:cNvSpPr/>
      </dsp:nvSpPr>
      <dsp:spPr>
        <a:xfrm>
          <a:off x="0" y="1540046"/>
          <a:ext cx="230520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s-CO" sz="2000" kern="1200" dirty="0"/>
            <a:t>Objetivo</a:t>
          </a:r>
        </a:p>
      </dsp:txBody>
      <dsp:txXfrm>
        <a:off x="0" y="1540046"/>
        <a:ext cx="2305204" cy="1287000"/>
      </dsp:txXfrm>
    </dsp:sp>
    <dsp:sp modelId="{02A37AFE-5874-470D-9132-9145D8DE3D68}">
      <dsp:nvSpPr>
        <dsp:cNvPr id="0" name=""/>
        <dsp:cNvSpPr/>
      </dsp:nvSpPr>
      <dsp:spPr>
        <a:xfrm>
          <a:off x="2305204" y="1540046"/>
          <a:ext cx="461041" cy="1287000"/>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46164C-8581-4C78-8B14-83686355D2F2}">
      <dsp:nvSpPr>
        <dsp:cNvPr id="0" name=""/>
        <dsp:cNvSpPr/>
      </dsp:nvSpPr>
      <dsp:spPr>
        <a:xfrm>
          <a:off x="2950662" y="1540046"/>
          <a:ext cx="6270157" cy="1287000"/>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CO" sz="1600" kern="1200"/>
            <a:t>Dirigir, coordinar y contribuir a la implementación de acciones humanitarias encaminadas a la búsqueda y localización  de personas desaparecidas. </a:t>
          </a:r>
        </a:p>
      </dsp:txBody>
      <dsp:txXfrm>
        <a:off x="2950662" y="1540046"/>
        <a:ext cx="6270157" cy="1287000"/>
      </dsp:txXfrm>
    </dsp:sp>
    <dsp:sp modelId="{C6211C8E-8EFA-4EF6-8F5F-206A1B44CEA8}">
      <dsp:nvSpPr>
        <dsp:cNvPr id="0" name=""/>
        <dsp:cNvSpPr/>
      </dsp:nvSpPr>
      <dsp:spPr>
        <a:xfrm>
          <a:off x="0" y="3931850"/>
          <a:ext cx="2305204"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165100" rIns="462280" bIns="165100" numCol="1" spcCol="1270" anchor="ctr" anchorCtr="0">
          <a:noAutofit/>
        </a:bodyPr>
        <a:lstStyle/>
        <a:p>
          <a:pPr marL="0" lvl="0" indent="0" algn="r" defTabSz="2889250">
            <a:lnSpc>
              <a:spcPct val="90000"/>
            </a:lnSpc>
            <a:spcBef>
              <a:spcPct val="0"/>
            </a:spcBef>
            <a:spcAft>
              <a:spcPct val="35000"/>
            </a:spcAft>
            <a:buNone/>
          </a:pPr>
          <a:endParaRPr lang="es-CO" sz="6500" kern="1200"/>
        </a:p>
      </dsp:txBody>
      <dsp:txXfrm>
        <a:off x="0" y="3931850"/>
        <a:ext cx="2305204" cy="1287000"/>
      </dsp:txXfrm>
    </dsp:sp>
    <dsp:sp modelId="{711FC660-6C60-4ABF-AAE1-443CA4B198A8}">
      <dsp:nvSpPr>
        <dsp:cNvPr id="0" name=""/>
        <dsp:cNvSpPr/>
      </dsp:nvSpPr>
      <dsp:spPr>
        <a:xfrm>
          <a:off x="2305204" y="3080092"/>
          <a:ext cx="461041" cy="3028607"/>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94A3A-DD7C-4316-AD89-7C8BB74E18C1}">
      <dsp:nvSpPr>
        <dsp:cNvPr id="0" name=""/>
        <dsp:cNvSpPr/>
      </dsp:nvSpPr>
      <dsp:spPr>
        <a:xfrm>
          <a:off x="-8141249" y="-1243954"/>
          <a:ext cx="9688809" cy="9688809"/>
        </a:xfrm>
        <a:prstGeom prst="blockArc">
          <a:avLst>
            <a:gd name="adj1" fmla="val 18900000"/>
            <a:gd name="adj2" fmla="val 2700000"/>
            <a:gd name="adj3" fmla="val 22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E100F-DDCA-4604-9E04-F98F581C18DF}">
      <dsp:nvSpPr>
        <dsp:cNvPr id="0" name=""/>
        <dsp:cNvSpPr/>
      </dsp:nvSpPr>
      <dsp:spPr>
        <a:xfrm>
          <a:off x="576432" y="379199"/>
          <a:ext cx="11641543" cy="7581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750"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rPr>
            <a:t>Sala de Reconocimiento de Verdad y Responsabilidad y de Determinación de los Hechos y Conductas: Recibe </a:t>
          </a:r>
          <a:r>
            <a:rPr lang="es-CO" sz="1100" kern="1200" dirty="0">
              <a:solidFill>
                <a:schemeClr val="tx1"/>
              </a:solidFill>
            </a:rPr>
            <a:t>informes, decide si los hechos y conductas son competencia de la JEP; recibe reconocimientos de verdad y responsabilidad (individuales o colectivos); contrasta y coteja los reconocimientos con la información recibida; presenta Resoluciones de Conclusión ante el Tribunal; remite a la Unidad de Investigación y acusación  los casos en que no haya reconocimiento; remite a la Sala de Amnistía e Indulto el listado de personas recomendadas para dicha medida; remite a la Sala de Definición de situaciones Jurídicas listados de quienes no serán beneficiarios de amnistías e indultos, ni en Resoluciones de Conclusiones. </a:t>
          </a:r>
        </a:p>
      </dsp:txBody>
      <dsp:txXfrm>
        <a:off x="576432" y="379199"/>
        <a:ext cx="11641543" cy="758110"/>
      </dsp:txXfrm>
    </dsp:sp>
    <dsp:sp modelId="{B9DFC75B-55D1-40C8-912A-6E31C4B6FC11}">
      <dsp:nvSpPr>
        <dsp:cNvPr id="0" name=""/>
        <dsp:cNvSpPr/>
      </dsp:nvSpPr>
      <dsp:spPr>
        <a:xfrm>
          <a:off x="102612" y="284435"/>
          <a:ext cx="947638" cy="9476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25805-50E6-4210-A08C-900B69389E52}">
      <dsp:nvSpPr>
        <dsp:cNvPr id="0" name=""/>
        <dsp:cNvSpPr/>
      </dsp:nvSpPr>
      <dsp:spPr>
        <a:xfrm>
          <a:off x="1200029" y="1516221"/>
          <a:ext cx="11017945" cy="758110"/>
        </a:xfrm>
        <a:prstGeom prst="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750" tIns="27940" rIns="27940" bIns="27940" numCol="1" spcCol="1270" anchor="ctr" anchorCtr="0">
          <a:noAutofit/>
        </a:bodyPr>
        <a:lstStyle/>
        <a:p>
          <a:pPr marL="0" lvl="0" indent="0" algn="l" defTabSz="488950">
            <a:lnSpc>
              <a:spcPct val="90000"/>
            </a:lnSpc>
            <a:spcBef>
              <a:spcPct val="0"/>
            </a:spcBef>
            <a:spcAft>
              <a:spcPct val="35000"/>
            </a:spcAft>
            <a:buNone/>
          </a:pPr>
          <a:r>
            <a:rPr lang="es-CO" sz="1100" kern="1200">
              <a:solidFill>
                <a:schemeClr val="tx1"/>
              </a:solidFill>
            </a:rPr>
            <a:t>Sala de Amnistía e Indulto:  Otorga amnistía e indulto en los casos amnistiables; Interpreta la Ley de Amnistía e Indulto y produce jurisprudencia en la materia; en caso de que la petición  no sea sobre conductas no indultables o amnistiables remitir a la Sala de Reconocimiento.</a:t>
          </a:r>
        </a:p>
      </dsp:txBody>
      <dsp:txXfrm>
        <a:off x="1200029" y="1516221"/>
        <a:ext cx="11017945" cy="758110"/>
      </dsp:txXfrm>
    </dsp:sp>
    <dsp:sp modelId="{ABEFDCD5-4078-4989-994D-E4730B600DFC}">
      <dsp:nvSpPr>
        <dsp:cNvPr id="0" name=""/>
        <dsp:cNvSpPr/>
      </dsp:nvSpPr>
      <dsp:spPr>
        <a:xfrm>
          <a:off x="726210" y="1421457"/>
          <a:ext cx="947638" cy="947638"/>
        </a:xfrm>
        <a:prstGeom prst="ellipse">
          <a:avLst/>
        </a:prstGeom>
        <a:solidFill>
          <a:schemeClr val="lt1">
            <a:hueOff val="0"/>
            <a:satOff val="0"/>
            <a:lumOff val="0"/>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52BF7-A28F-4AA6-883A-42A6B4C1D14C}">
      <dsp:nvSpPr>
        <dsp:cNvPr id="0" name=""/>
        <dsp:cNvSpPr/>
      </dsp:nvSpPr>
      <dsp:spPr>
        <a:xfrm>
          <a:off x="1485185" y="2653243"/>
          <a:ext cx="10732789" cy="758110"/>
        </a:xfrm>
        <a:prstGeom prst="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750" tIns="27940" rIns="27940" bIns="27940" numCol="1" spcCol="1270" anchor="ctr" anchorCtr="0">
          <a:noAutofit/>
        </a:bodyPr>
        <a:lstStyle/>
        <a:p>
          <a:pPr marL="0" lvl="0" indent="0" algn="l" defTabSz="488950">
            <a:lnSpc>
              <a:spcPct val="90000"/>
            </a:lnSpc>
            <a:spcBef>
              <a:spcPct val="0"/>
            </a:spcBef>
            <a:spcAft>
              <a:spcPct val="35000"/>
            </a:spcAft>
            <a:buNone/>
          </a:pPr>
          <a:r>
            <a:rPr lang="es-CO" sz="1100" kern="1200">
              <a:solidFill>
                <a:schemeClr val="tx1"/>
              </a:solidFill>
            </a:rPr>
            <a:t>Sala de Definición de Situaciones Jurídicas: Define la situación jurídica  de quienes no sean objeto de amnistía o indulto</a:t>
          </a:r>
        </a:p>
      </dsp:txBody>
      <dsp:txXfrm>
        <a:off x="1485185" y="2653243"/>
        <a:ext cx="10732789" cy="758110"/>
      </dsp:txXfrm>
    </dsp:sp>
    <dsp:sp modelId="{9DD9048E-DF65-415F-A938-F1F78A3C345F}">
      <dsp:nvSpPr>
        <dsp:cNvPr id="0" name=""/>
        <dsp:cNvSpPr/>
      </dsp:nvSpPr>
      <dsp:spPr>
        <a:xfrm>
          <a:off x="1011366" y="2558479"/>
          <a:ext cx="947638" cy="947638"/>
        </a:xfrm>
        <a:prstGeom prst="ellipse">
          <a:avLst/>
        </a:prstGeom>
        <a:solidFill>
          <a:schemeClr val="lt1">
            <a:hueOff val="0"/>
            <a:satOff val="0"/>
            <a:lumOff val="0"/>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055C9-BD10-4644-9B9D-E1D2DB765C70}">
      <dsp:nvSpPr>
        <dsp:cNvPr id="0" name=""/>
        <dsp:cNvSpPr/>
      </dsp:nvSpPr>
      <dsp:spPr>
        <a:xfrm>
          <a:off x="1485185" y="3789545"/>
          <a:ext cx="10732789" cy="758110"/>
        </a:xfrm>
        <a:prstGeom prst="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750" tIns="27940" rIns="27940" bIns="27940" numCol="1" spcCol="1270" anchor="ctr" anchorCtr="0">
          <a:noAutofit/>
        </a:bodyPr>
        <a:lstStyle/>
        <a:p>
          <a:pPr marL="0" lvl="0" indent="0" algn="l" defTabSz="488950">
            <a:lnSpc>
              <a:spcPct val="90000"/>
            </a:lnSpc>
            <a:spcBef>
              <a:spcPct val="0"/>
            </a:spcBef>
            <a:spcAft>
              <a:spcPct val="35000"/>
            </a:spcAft>
            <a:buNone/>
          </a:pPr>
          <a:r>
            <a:rPr lang="es-CO" sz="1100" kern="1200" dirty="0">
              <a:solidFill>
                <a:schemeClr val="tx1"/>
              </a:solidFill>
            </a:rPr>
            <a:t>Unidad de Investigación y Acusación: Actúa en los casos en que no haya habido reconocimiento de responsabilidades, sus funciones son: investigar y de existir mérito acusar ante el Tribunal para la Paz; decidir sobre las medidas de protección a víctimas y testigos ; remitir casos ante la Sala de Definición de Situaciones Jurídicas o a la Sala de Amnistía e Indulto; deberá contar con un cuerpo de investigación técnico forense y otro para casos de violencia sexual</a:t>
          </a:r>
        </a:p>
      </dsp:txBody>
      <dsp:txXfrm>
        <a:off x="1485185" y="3789545"/>
        <a:ext cx="10732789" cy="758110"/>
      </dsp:txXfrm>
    </dsp:sp>
    <dsp:sp modelId="{5EF3AF33-A471-48B1-A7DF-05DC10B505DC}">
      <dsp:nvSpPr>
        <dsp:cNvPr id="0" name=""/>
        <dsp:cNvSpPr/>
      </dsp:nvSpPr>
      <dsp:spPr>
        <a:xfrm>
          <a:off x="1011366" y="3694781"/>
          <a:ext cx="947638" cy="947638"/>
        </a:xfrm>
        <a:prstGeom prst="ellipse">
          <a:avLst/>
        </a:prstGeom>
        <a:solidFill>
          <a:schemeClr val="lt1">
            <a:hueOff val="0"/>
            <a:satOff val="0"/>
            <a:lumOff val="0"/>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7A1FC-F628-498A-851C-C76DFA0DC8CA}">
      <dsp:nvSpPr>
        <dsp:cNvPr id="0" name=""/>
        <dsp:cNvSpPr/>
      </dsp:nvSpPr>
      <dsp:spPr>
        <a:xfrm>
          <a:off x="1200029" y="4926567"/>
          <a:ext cx="11017945" cy="758110"/>
        </a:xfrm>
        <a:prstGeom prst="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750" tIns="27940" rIns="27940" bIns="27940" numCol="1" spcCol="1270" anchor="ctr" anchorCtr="0">
          <a:noAutofit/>
        </a:bodyPr>
        <a:lstStyle/>
        <a:p>
          <a:pPr marL="0" lvl="0" indent="0" algn="l" defTabSz="488950">
            <a:lnSpc>
              <a:spcPct val="90000"/>
            </a:lnSpc>
            <a:spcBef>
              <a:spcPct val="0"/>
            </a:spcBef>
            <a:spcAft>
              <a:spcPct val="35000"/>
            </a:spcAft>
            <a:buNone/>
          </a:pPr>
          <a:r>
            <a:rPr lang="es-CO" sz="1100" kern="1200">
              <a:solidFill>
                <a:schemeClr val="tx1"/>
              </a:solidFill>
            </a:rPr>
            <a:t>Tribunal especial para la Paz, compuesto de: 1) Sección Primera: instancia en los casos de reconocimiento de responsabilidad; 2) Sección primera: instancia de casos  de ausencia de reconocimiento de responsabilidad; 3)Sección de apelación; 4)Sección de revisión; 5)Sección de estabilidad y eficacia</a:t>
          </a:r>
        </a:p>
      </dsp:txBody>
      <dsp:txXfrm>
        <a:off x="1200029" y="4926567"/>
        <a:ext cx="11017945" cy="758110"/>
      </dsp:txXfrm>
    </dsp:sp>
    <dsp:sp modelId="{EE91AC98-E577-41A1-8F71-63D31B71E2A3}">
      <dsp:nvSpPr>
        <dsp:cNvPr id="0" name=""/>
        <dsp:cNvSpPr/>
      </dsp:nvSpPr>
      <dsp:spPr>
        <a:xfrm>
          <a:off x="726210" y="4831803"/>
          <a:ext cx="947638" cy="947638"/>
        </a:xfrm>
        <a:prstGeom prst="ellipse">
          <a:avLst/>
        </a:prstGeom>
        <a:solidFill>
          <a:schemeClr val="lt1">
            <a:hueOff val="0"/>
            <a:satOff val="0"/>
            <a:lumOff val="0"/>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0396EE-FB8C-486D-972A-595941A960EA}">
      <dsp:nvSpPr>
        <dsp:cNvPr id="0" name=""/>
        <dsp:cNvSpPr/>
      </dsp:nvSpPr>
      <dsp:spPr>
        <a:xfrm>
          <a:off x="576432" y="6063589"/>
          <a:ext cx="11641543" cy="758110"/>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750" tIns="27940" rIns="27940" bIns="27940" numCol="1" spcCol="1270" anchor="ctr" anchorCtr="0">
          <a:noAutofit/>
        </a:bodyPr>
        <a:lstStyle/>
        <a:p>
          <a:pPr marL="0" lvl="0" indent="0" algn="l" defTabSz="488950">
            <a:lnSpc>
              <a:spcPct val="90000"/>
            </a:lnSpc>
            <a:spcBef>
              <a:spcPct val="0"/>
            </a:spcBef>
            <a:spcAft>
              <a:spcPct val="35000"/>
            </a:spcAft>
            <a:buNone/>
          </a:pPr>
          <a:r>
            <a:rPr lang="es-CO" sz="1100" kern="1200">
              <a:solidFill>
                <a:schemeClr val="tx1"/>
              </a:solidFill>
            </a:rPr>
            <a:t>Secretaría Ejecutiva: se encarga de la administración, gestión y ejecución de recursos, bajo la orientación de la presidencia de la JEP. </a:t>
          </a:r>
        </a:p>
      </dsp:txBody>
      <dsp:txXfrm>
        <a:off x="576432" y="6063589"/>
        <a:ext cx="11641543" cy="758110"/>
      </dsp:txXfrm>
    </dsp:sp>
    <dsp:sp modelId="{6DDD70BF-9B3A-4143-A46E-1711EB50AAC1}">
      <dsp:nvSpPr>
        <dsp:cNvPr id="0" name=""/>
        <dsp:cNvSpPr/>
      </dsp:nvSpPr>
      <dsp:spPr>
        <a:xfrm>
          <a:off x="102612" y="5968826"/>
          <a:ext cx="947638" cy="947638"/>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8E83-FA47-4C39-A994-9A86AD469822}">
      <dsp:nvSpPr>
        <dsp:cNvPr id="0" name=""/>
        <dsp:cNvSpPr/>
      </dsp:nvSpPr>
      <dsp:spPr>
        <a:xfrm>
          <a:off x="53" y="161072"/>
          <a:ext cx="5127426"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O" sz="1800" kern="1200"/>
            <a:t>Amnistía e indulto</a:t>
          </a:r>
        </a:p>
      </dsp:txBody>
      <dsp:txXfrm>
        <a:off x="53" y="161072"/>
        <a:ext cx="5127426" cy="518400"/>
      </dsp:txXfrm>
    </dsp:sp>
    <dsp:sp modelId="{49D9EA8A-CA30-44A0-8507-C7E69EF49F06}">
      <dsp:nvSpPr>
        <dsp:cNvPr id="0" name=""/>
        <dsp:cNvSpPr/>
      </dsp:nvSpPr>
      <dsp:spPr>
        <a:xfrm>
          <a:off x="53" y="679472"/>
          <a:ext cx="5127426" cy="53702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O" sz="1800" kern="1200"/>
            <a:t>Por </a:t>
          </a:r>
          <a:r>
            <a:rPr lang="es-CO" sz="1800" b="1" kern="1200"/>
            <a:t>delito político </a:t>
          </a:r>
          <a:r>
            <a:rPr lang="es-CO" sz="1800" kern="1200"/>
            <a:t>de rebelión y </a:t>
          </a:r>
          <a:r>
            <a:rPr lang="es-CO" sz="1800" b="1" kern="1200"/>
            <a:t>delitos conexos</a:t>
          </a:r>
          <a:r>
            <a:rPr lang="es-CO" sz="1800" kern="1200"/>
            <a:t>.</a:t>
          </a:r>
        </a:p>
        <a:p>
          <a:pPr marL="171450" lvl="1" indent="-171450" algn="l" defTabSz="800100">
            <a:lnSpc>
              <a:spcPct val="90000"/>
            </a:lnSpc>
            <a:spcBef>
              <a:spcPct val="0"/>
            </a:spcBef>
            <a:spcAft>
              <a:spcPct val="15000"/>
            </a:spcAft>
            <a:buChar char="•"/>
          </a:pPr>
          <a:r>
            <a:rPr lang="es-CO" sz="1800" kern="1200"/>
            <a:t>Se requiere </a:t>
          </a:r>
          <a:r>
            <a:rPr lang="es-CO" sz="1800" b="1" kern="1200"/>
            <a:t>Ley de Amnistía</a:t>
          </a:r>
          <a:r>
            <a:rPr lang="es-CO" sz="1800" kern="1200"/>
            <a:t>, que determine los delitos amnistiables y los criterios de conexidad.</a:t>
          </a:r>
        </a:p>
        <a:p>
          <a:pPr marL="171450" lvl="1" indent="-171450" algn="l" defTabSz="800100">
            <a:lnSpc>
              <a:spcPct val="90000"/>
            </a:lnSpc>
            <a:spcBef>
              <a:spcPct val="0"/>
            </a:spcBef>
            <a:spcAft>
              <a:spcPct val="15000"/>
            </a:spcAft>
            <a:buChar char="•"/>
          </a:pPr>
          <a:r>
            <a:rPr lang="es-CO" sz="1800" b="1" kern="1200"/>
            <a:t>Citerios de inclusión</a:t>
          </a:r>
          <a:r>
            <a:rPr lang="es-CO" sz="1800" kern="1200"/>
            <a:t>: Delitos relacionados con el desarrollo de la rebelión y en el marco de conflicto armado interno; delitos en los cuales el sujeto pasivo  es el Estado; conductas dirigidas a facilitar, apoyar, financiar u ocultar el desarrollo de la rebelión. </a:t>
          </a:r>
        </a:p>
        <a:p>
          <a:pPr marL="171450" lvl="1" indent="-171450" algn="l" defTabSz="800100">
            <a:lnSpc>
              <a:spcPct val="90000"/>
            </a:lnSpc>
            <a:spcBef>
              <a:spcPct val="0"/>
            </a:spcBef>
            <a:spcAft>
              <a:spcPct val="15000"/>
            </a:spcAft>
            <a:buChar char="•"/>
          </a:pPr>
          <a:r>
            <a:rPr lang="es-CO" sz="1800" b="1" kern="1200"/>
            <a:t>Criterios de exclusión</a:t>
          </a:r>
          <a:r>
            <a:rPr lang="es-CO" sz="1800" kern="1200"/>
            <a:t>: delitos de lesa humanidad; graves crímenes de guerra: toma de rehenes u otra restricción grave de la libertad; tortura; ejecuciones extrajudiciales; desaparición forzada; acceso carnal violento y otras formas de violencia sexual; desplazamiento forzadoreclutamiento de menores; otros delitos no relacionados con el Conflicto Aemado Interno. </a:t>
          </a:r>
        </a:p>
      </dsp:txBody>
      <dsp:txXfrm>
        <a:off x="53" y="679472"/>
        <a:ext cx="5127426" cy="5370249"/>
      </dsp:txXfrm>
    </dsp:sp>
    <dsp:sp modelId="{03F66D81-3716-47E8-AF80-49F4FE490071}">
      <dsp:nvSpPr>
        <dsp:cNvPr id="0" name=""/>
        <dsp:cNvSpPr/>
      </dsp:nvSpPr>
      <dsp:spPr>
        <a:xfrm>
          <a:off x="5845319" y="161072"/>
          <a:ext cx="5127426" cy="518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CO" sz="1800" kern="1200"/>
            <a:t>Sanciones</a:t>
          </a:r>
        </a:p>
      </dsp:txBody>
      <dsp:txXfrm>
        <a:off x="5845319" y="161072"/>
        <a:ext cx="5127426" cy="518400"/>
      </dsp:txXfrm>
    </dsp:sp>
    <dsp:sp modelId="{57C7BD97-981D-4938-A8B5-E60FF765B8FA}">
      <dsp:nvSpPr>
        <dsp:cNvPr id="0" name=""/>
        <dsp:cNvSpPr/>
      </dsp:nvSpPr>
      <dsp:spPr>
        <a:xfrm>
          <a:off x="5845319" y="679472"/>
          <a:ext cx="5127426" cy="537024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O" sz="1800" kern="1200"/>
            <a:t>Sanciones propias: Se impondrán a quienes reconozcan verdad y responsabilidad. Tendrán función restaurativa y reparadora del daño causado, en casos graves serán entre 5 y 8 años y comprenden restricciones efectivas a libertades y derechos, para quienes no hayan tenido una participación determinante en casos graves la sanción será de 2 a 5 años. </a:t>
          </a:r>
        </a:p>
        <a:p>
          <a:pPr marL="171450" lvl="1" indent="-171450" algn="l" defTabSz="800100">
            <a:lnSpc>
              <a:spcPct val="90000"/>
            </a:lnSpc>
            <a:spcBef>
              <a:spcPct val="0"/>
            </a:spcBef>
            <a:spcAft>
              <a:spcPct val="15000"/>
            </a:spcAft>
            <a:buChar char="•"/>
          </a:pPr>
          <a:r>
            <a:rPr lang="es-CO" sz="1800" kern="1200"/>
            <a:t>Sanciones Alternativas: se impondrán a quienes reconozcan verdad y responsabilidades, ante la Sección Primera, antes de proferir sentencia. Tendrán función retributiva de pena privativa de la libertad de 5 a 8 años, para quienes no hayan tenido participación detrminante será de 2 a 5 años. </a:t>
          </a:r>
        </a:p>
        <a:p>
          <a:pPr marL="171450" lvl="1" indent="-171450" algn="l" defTabSz="800100">
            <a:lnSpc>
              <a:spcPct val="90000"/>
            </a:lnSpc>
            <a:spcBef>
              <a:spcPct val="0"/>
            </a:spcBef>
            <a:spcAft>
              <a:spcPct val="15000"/>
            </a:spcAft>
            <a:buChar char="•"/>
          </a:pPr>
          <a:r>
            <a:rPr lang="es-CO" sz="1800" kern="1200"/>
            <a:t>Sanciones ordinarias: Se impondrán a quienes no hayan reconocido responsabilidad y sean condenados por el Tribunal. La pena efectiva de la libertad no será inferior a 15 años ni superior a 20 en los casos de conductas graves</a:t>
          </a:r>
        </a:p>
      </dsp:txBody>
      <dsp:txXfrm>
        <a:off x="5845319" y="679472"/>
        <a:ext cx="5127426" cy="53702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DFF1E-F274-4EC5-BF69-0D6865B33F68}">
      <dsp:nvSpPr>
        <dsp:cNvPr id="0" name=""/>
        <dsp:cNvSpPr/>
      </dsp:nvSpPr>
      <dsp:spPr>
        <a:xfrm>
          <a:off x="0" y="232821"/>
          <a:ext cx="11352812" cy="1063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04" tIns="312420" rIns="881104" bIns="106680" numCol="1" spcCol="1270" anchor="t" anchorCtr="0">
          <a:noAutofit/>
        </a:bodyPr>
        <a:lstStyle/>
        <a:p>
          <a:pPr marL="114300" lvl="1" indent="-114300" algn="just" defTabSz="666750">
            <a:lnSpc>
              <a:spcPct val="90000"/>
            </a:lnSpc>
            <a:spcBef>
              <a:spcPct val="0"/>
            </a:spcBef>
            <a:spcAft>
              <a:spcPct val="15000"/>
            </a:spcAft>
            <a:buChar char="•"/>
          </a:pPr>
          <a:r>
            <a:rPr lang="es-CO" sz="1500" kern="1200" dirty="0"/>
            <a:t>Actos de reconocimiento y de contrición en los cuales el Gobierno, las FARC-EP y diferentes sectores de la sociedad que puedan haber tenido alguna responsabilidad en el conflicto, reconozcan su responsabilidad colectiva por el daño causado y pidan perdón.</a:t>
          </a:r>
        </a:p>
      </dsp:txBody>
      <dsp:txXfrm>
        <a:off x="0" y="232821"/>
        <a:ext cx="11352812" cy="1063125"/>
      </dsp:txXfrm>
    </dsp:sp>
    <dsp:sp modelId="{1C91C77B-2590-4CC4-808C-20DCA0484169}">
      <dsp:nvSpPr>
        <dsp:cNvPr id="0" name=""/>
        <dsp:cNvSpPr/>
      </dsp:nvSpPr>
      <dsp:spPr>
        <a:xfrm>
          <a:off x="567640" y="11421"/>
          <a:ext cx="7946968"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76" tIns="0" rIns="300376" bIns="0" numCol="1" spcCol="1270" anchor="ctr" anchorCtr="0">
          <a:noAutofit/>
        </a:bodyPr>
        <a:lstStyle/>
        <a:p>
          <a:pPr marL="0" lvl="0" indent="0" algn="l" defTabSz="666750">
            <a:lnSpc>
              <a:spcPct val="90000"/>
            </a:lnSpc>
            <a:spcBef>
              <a:spcPct val="0"/>
            </a:spcBef>
            <a:spcAft>
              <a:spcPct val="35000"/>
            </a:spcAft>
            <a:buNone/>
          </a:pPr>
          <a:r>
            <a:rPr lang="es-CO" sz="1500" b="1" kern="1200" dirty="0"/>
            <a:t>Actos tempranos de reconocimiento de responsabilidad colectiva</a:t>
          </a:r>
        </a:p>
      </dsp:txBody>
      <dsp:txXfrm>
        <a:off x="589256" y="33037"/>
        <a:ext cx="7903736" cy="399568"/>
      </dsp:txXfrm>
    </dsp:sp>
    <dsp:sp modelId="{26B89265-6ADD-460E-AA35-92DDFD538F2A}">
      <dsp:nvSpPr>
        <dsp:cNvPr id="0" name=""/>
        <dsp:cNvSpPr/>
      </dsp:nvSpPr>
      <dsp:spPr>
        <a:xfrm>
          <a:off x="0" y="1598346"/>
          <a:ext cx="11352812" cy="1063125"/>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04" tIns="312420" rIns="881104" bIns="106680" numCol="1" spcCol="1270" anchor="t" anchorCtr="0">
          <a:noAutofit/>
        </a:bodyPr>
        <a:lstStyle/>
        <a:p>
          <a:pPr marL="114300" lvl="1" indent="-114300" algn="just" defTabSz="666750">
            <a:lnSpc>
              <a:spcPct val="90000"/>
            </a:lnSpc>
            <a:spcBef>
              <a:spcPct val="0"/>
            </a:spcBef>
            <a:spcAft>
              <a:spcPct val="15000"/>
            </a:spcAft>
            <a:buChar char="•"/>
          </a:pPr>
          <a:r>
            <a:rPr lang="es-CO" sz="1500" kern="1200" dirty="0"/>
            <a:t>Medidas para facilitar que quienes cometieron daños con ocasión del conflicto y manifiesten su voluntad y compromiso de contribuir de manera directa a la satisfacción de las víctimas y de las comunidades, lo puedan hacer mediante su participación en acciones concretas de reparación.</a:t>
          </a:r>
          <a:r>
            <a:rPr lang="es-ES" sz="1500" kern="1200" dirty="0"/>
            <a:t>. </a:t>
          </a:r>
          <a:endParaRPr lang="es-CO" sz="1500" kern="1200" dirty="0"/>
        </a:p>
      </dsp:txBody>
      <dsp:txXfrm>
        <a:off x="0" y="1598346"/>
        <a:ext cx="11352812" cy="1063125"/>
      </dsp:txXfrm>
    </dsp:sp>
    <dsp:sp modelId="{474F11A5-464E-45C5-A1E1-0498090E5D16}">
      <dsp:nvSpPr>
        <dsp:cNvPr id="0" name=""/>
        <dsp:cNvSpPr/>
      </dsp:nvSpPr>
      <dsp:spPr>
        <a:xfrm>
          <a:off x="567640" y="1376946"/>
          <a:ext cx="7946968" cy="44280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76" tIns="0" rIns="300376" bIns="0" numCol="1" spcCol="1270" anchor="ctr" anchorCtr="0">
          <a:noAutofit/>
        </a:bodyPr>
        <a:lstStyle/>
        <a:p>
          <a:pPr marL="0" lvl="0" indent="0" algn="l" defTabSz="666750">
            <a:lnSpc>
              <a:spcPct val="90000"/>
            </a:lnSpc>
            <a:spcBef>
              <a:spcPct val="0"/>
            </a:spcBef>
            <a:spcAft>
              <a:spcPct val="35000"/>
            </a:spcAft>
            <a:buNone/>
          </a:pPr>
          <a:r>
            <a:rPr lang="es-CO" sz="1500" b="1" kern="1200" dirty="0"/>
            <a:t>Acciones concretas de contribución a la reparación</a:t>
          </a:r>
        </a:p>
      </dsp:txBody>
      <dsp:txXfrm>
        <a:off x="589256" y="1398562"/>
        <a:ext cx="7903736" cy="399568"/>
      </dsp:txXfrm>
    </dsp:sp>
    <dsp:sp modelId="{51D5622E-D93D-45BA-9050-6BBD422996A5}">
      <dsp:nvSpPr>
        <dsp:cNvPr id="0" name=""/>
        <dsp:cNvSpPr/>
      </dsp:nvSpPr>
      <dsp:spPr>
        <a:xfrm>
          <a:off x="0" y="2963871"/>
          <a:ext cx="11352812" cy="1134000"/>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04" tIns="312420" rIns="881104"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dirty="0"/>
            <a:t>Carácter reparador de los Planes de Desarrollo Rural con Enfoque Territorial (PDET)</a:t>
          </a:r>
        </a:p>
        <a:p>
          <a:pPr marL="114300" lvl="1" indent="-114300" algn="l" defTabSz="666750">
            <a:lnSpc>
              <a:spcPct val="90000"/>
            </a:lnSpc>
            <a:spcBef>
              <a:spcPct val="0"/>
            </a:spcBef>
            <a:spcAft>
              <a:spcPct val="15000"/>
            </a:spcAft>
            <a:buChar char="•"/>
          </a:pPr>
          <a:r>
            <a:rPr lang="es-CO" sz="1500" kern="1200" dirty="0"/>
            <a:t>Planes de reparación colectiva con enfoque territorial</a:t>
          </a:r>
        </a:p>
        <a:p>
          <a:pPr marL="114300" lvl="1" indent="-114300" algn="l" defTabSz="666750">
            <a:lnSpc>
              <a:spcPct val="90000"/>
            </a:lnSpc>
            <a:spcBef>
              <a:spcPct val="0"/>
            </a:spcBef>
            <a:spcAft>
              <a:spcPct val="15000"/>
            </a:spcAft>
            <a:buChar char="•"/>
          </a:pPr>
          <a:r>
            <a:rPr lang="es-CO" sz="1500" kern="1200" dirty="0"/>
            <a:t>Planes nacionales de reparación colectiva</a:t>
          </a:r>
        </a:p>
      </dsp:txBody>
      <dsp:txXfrm>
        <a:off x="0" y="2963871"/>
        <a:ext cx="11352812" cy="1134000"/>
      </dsp:txXfrm>
    </dsp:sp>
    <dsp:sp modelId="{E7758039-0778-4E0C-8F4A-6C7B59CFFE01}">
      <dsp:nvSpPr>
        <dsp:cNvPr id="0" name=""/>
        <dsp:cNvSpPr/>
      </dsp:nvSpPr>
      <dsp:spPr>
        <a:xfrm>
          <a:off x="567640" y="2742471"/>
          <a:ext cx="7946968" cy="44280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76" tIns="0" rIns="300376" bIns="0" numCol="1" spcCol="1270" anchor="ctr" anchorCtr="0">
          <a:noAutofit/>
        </a:bodyPr>
        <a:lstStyle/>
        <a:p>
          <a:pPr marL="0" lvl="0" indent="0" algn="l" defTabSz="666750">
            <a:lnSpc>
              <a:spcPct val="90000"/>
            </a:lnSpc>
            <a:spcBef>
              <a:spcPct val="0"/>
            </a:spcBef>
            <a:spcAft>
              <a:spcPct val="35000"/>
            </a:spcAft>
            <a:buNone/>
          </a:pPr>
          <a:r>
            <a:rPr lang="es-CO" sz="1500" b="1" kern="1200" dirty="0"/>
            <a:t>Reparación colectiva en el fin del conflicto</a:t>
          </a:r>
        </a:p>
      </dsp:txBody>
      <dsp:txXfrm>
        <a:off x="589256" y="2764087"/>
        <a:ext cx="7903736" cy="399568"/>
      </dsp:txXfrm>
    </dsp:sp>
    <dsp:sp modelId="{099EA2CF-E09B-451F-8E5C-FFA127D0B3FD}">
      <dsp:nvSpPr>
        <dsp:cNvPr id="0" name=""/>
        <dsp:cNvSpPr/>
      </dsp:nvSpPr>
      <dsp:spPr>
        <a:xfrm>
          <a:off x="0" y="4400271"/>
          <a:ext cx="11352812" cy="874125"/>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04" tIns="312420" rIns="881104" bIns="106680" numCol="1" spcCol="1270" anchor="t" anchorCtr="0">
          <a:noAutofit/>
        </a:bodyPr>
        <a:lstStyle/>
        <a:p>
          <a:pPr marL="114300" lvl="1" indent="-114300" algn="l" defTabSz="666750">
            <a:lnSpc>
              <a:spcPct val="90000"/>
            </a:lnSpc>
            <a:spcBef>
              <a:spcPct val="0"/>
            </a:spcBef>
            <a:spcAft>
              <a:spcPct val="15000"/>
            </a:spcAft>
            <a:buChar char="•"/>
          </a:pPr>
          <a:r>
            <a:rPr lang="es-CO" sz="1500" kern="1200" dirty="0"/>
            <a:t>Medidas de recuperación emocional a nivel individual</a:t>
          </a:r>
        </a:p>
        <a:p>
          <a:pPr marL="114300" lvl="1" indent="-114300" algn="l" defTabSz="666750">
            <a:lnSpc>
              <a:spcPct val="90000"/>
            </a:lnSpc>
            <a:spcBef>
              <a:spcPct val="0"/>
            </a:spcBef>
            <a:spcAft>
              <a:spcPct val="15000"/>
            </a:spcAft>
            <a:buChar char="•"/>
          </a:pPr>
          <a:r>
            <a:rPr lang="es-CO" sz="1500" kern="1200" dirty="0"/>
            <a:t>Plan de rehabilitación </a:t>
          </a:r>
          <a:r>
            <a:rPr lang="es-CO" sz="1500" kern="1200" dirty="0" err="1"/>
            <a:t>psico</a:t>
          </a:r>
          <a:r>
            <a:rPr lang="es-CO" sz="1500" kern="1200" dirty="0"/>
            <a:t>-social para la convivencia y la no repetición</a:t>
          </a:r>
        </a:p>
      </dsp:txBody>
      <dsp:txXfrm>
        <a:off x="0" y="4400271"/>
        <a:ext cx="11352812" cy="874125"/>
      </dsp:txXfrm>
    </dsp:sp>
    <dsp:sp modelId="{5461AC30-2004-4AB5-82B2-870AA28463E3}">
      <dsp:nvSpPr>
        <dsp:cNvPr id="0" name=""/>
        <dsp:cNvSpPr/>
      </dsp:nvSpPr>
      <dsp:spPr>
        <a:xfrm>
          <a:off x="567640" y="4178871"/>
          <a:ext cx="7946968" cy="4428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76" tIns="0" rIns="300376" bIns="0" numCol="1" spcCol="1270" anchor="ctr" anchorCtr="0">
          <a:noAutofit/>
        </a:bodyPr>
        <a:lstStyle/>
        <a:p>
          <a:pPr marL="0" lvl="0" indent="0" algn="l" defTabSz="666750">
            <a:lnSpc>
              <a:spcPct val="90000"/>
            </a:lnSpc>
            <a:spcBef>
              <a:spcPct val="0"/>
            </a:spcBef>
            <a:spcAft>
              <a:spcPct val="35000"/>
            </a:spcAft>
            <a:buNone/>
          </a:pPr>
          <a:r>
            <a:rPr lang="es-ES" sz="1500" b="1" kern="1200" dirty="0"/>
            <a:t>Rehabilitación </a:t>
          </a:r>
          <a:r>
            <a:rPr lang="es-ES" sz="1500" b="1" kern="1200" dirty="0" err="1"/>
            <a:t>psico</a:t>
          </a:r>
          <a:r>
            <a:rPr lang="es-ES" sz="1500" b="1" kern="1200" dirty="0"/>
            <a:t>-social</a:t>
          </a:r>
          <a:endParaRPr lang="es-CO" sz="1500" b="1" kern="1200" dirty="0"/>
        </a:p>
      </dsp:txBody>
      <dsp:txXfrm>
        <a:off x="589256" y="4200487"/>
        <a:ext cx="7903736" cy="3995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F77C-47DA-42E6-B44D-3B2470ABE797}">
      <dsp:nvSpPr>
        <dsp:cNvPr id="0" name=""/>
        <dsp:cNvSpPr/>
      </dsp:nvSpPr>
      <dsp:spPr>
        <a:xfrm>
          <a:off x="0" y="1057348"/>
          <a:ext cx="8128000" cy="831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687324" rIns="630823" bIns="156464" numCol="1" spcCol="1270" anchor="t" anchorCtr="0">
          <a:noAutofit/>
        </a:bodyPr>
        <a:lstStyle/>
        <a:p>
          <a:pPr marL="228600" lvl="1" indent="-228600" algn="l" defTabSz="977900">
            <a:lnSpc>
              <a:spcPct val="90000"/>
            </a:lnSpc>
            <a:spcBef>
              <a:spcPct val="0"/>
            </a:spcBef>
            <a:spcAft>
              <a:spcPct val="15000"/>
            </a:spcAft>
            <a:buChar char="•"/>
          </a:pPr>
          <a:endParaRPr lang="es-ES" sz="2200" kern="1200"/>
        </a:p>
      </dsp:txBody>
      <dsp:txXfrm>
        <a:off x="0" y="1057348"/>
        <a:ext cx="8128000" cy="831600"/>
      </dsp:txXfrm>
    </dsp:sp>
    <dsp:sp modelId="{77976908-E8F0-4EDF-A8DD-B955066487D6}">
      <dsp:nvSpPr>
        <dsp:cNvPr id="0" name=""/>
        <dsp:cNvSpPr/>
      </dsp:nvSpPr>
      <dsp:spPr>
        <a:xfrm>
          <a:off x="406400" y="2264"/>
          <a:ext cx="5689600" cy="15421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s-CO" sz="2200" kern="1200" dirty="0"/>
            <a:t>Procesos colectivos de retornos de personas en situación de desplazamiento y reparación de víctimas en el exterior</a:t>
          </a:r>
          <a:endParaRPr lang="es-ES" sz="2200" kern="1200" dirty="0"/>
        </a:p>
      </dsp:txBody>
      <dsp:txXfrm>
        <a:off x="481682" y="77546"/>
        <a:ext cx="5539036" cy="1391599"/>
      </dsp:txXfrm>
    </dsp:sp>
    <dsp:sp modelId="{E22379DD-474D-40C4-A03F-211F486DDDFD}">
      <dsp:nvSpPr>
        <dsp:cNvPr id="0" name=""/>
        <dsp:cNvSpPr/>
      </dsp:nvSpPr>
      <dsp:spPr>
        <a:xfrm>
          <a:off x="0" y="2554228"/>
          <a:ext cx="8128000" cy="8316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2F082-31F5-4E77-8B90-3FB17CBF3941}">
      <dsp:nvSpPr>
        <dsp:cNvPr id="0" name=""/>
        <dsp:cNvSpPr/>
      </dsp:nvSpPr>
      <dsp:spPr>
        <a:xfrm>
          <a:off x="406400" y="2067148"/>
          <a:ext cx="5689600" cy="97416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s-CO" sz="2200" kern="1200" dirty="0"/>
            <a:t>Medidas sobre restitución de tierras</a:t>
          </a:r>
          <a:endParaRPr lang="es-ES" sz="2200" kern="1200" dirty="0"/>
        </a:p>
      </dsp:txBody>
      <dsp:txXfrm>
        <a:off x="453955" y="2114703"/>
        <a:ext cx="5594490" cy="879050"/>
      </dsp:txXfrm>
    </dsp:sp>
    <dsp:sp modelId="{90581184-CEDB-453A-A85C-37ED8E2AE697}">
      <dsp:nvSpPr>
        <dsp:cNvPr id="0" name=""/>
        <dsp:cNvSpPr/>
      </dsp:nvSpPr>
      <dsp:spPr>
        <a:xfrm>
          <a:off x="0" y="4584802"/>
          <a:ext cx="8128000" cy="8316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32628-7B24-4C3B-8F98-EF2BC48EDF85}">
      <dsp:nvSpPr>
        <dsp:cNvPr id="0" name=""/>
        <dsp:cNvSpPr/>
      </dsp:nvSpPr>
      <dsp:spPr>
        <a:xfrm>
          <a:off x="406400" y="3564028"/>
          <a:ext cx="5689600" cy="150785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977900">
            <a:lnSpc>
              <a:spcPct val="90000"/>
            </a:lnSpc>
            <a:spcBef>
              <a:spcPct val="0"/>
            </a:spcBef>
            <a:spcAft>
              <a:spcPct val="35000"/>
            </a:spcAft>
            <a:buNone/>
          </a:pPr>
          <a:r>
            <a:rPr lang="es-CO" sz="2200" kern="1200" dirty="0"/>
            <a:t>Adecuación y fortalecimiento participativo de la Política de atención y reparación integral a víctimas en el marco del fin del conflicto y contribución a la reparación material de las víctimas</a:t>
          </a:r>
          <a:endParaRPr lang="es-ES" sz="2200" kern="1200" dirty="0"/>
        </a:p>
      </dsp:txBody>
      <dsp:txXfrm>
        <a:off x="480007" y="3637635"/>
        <a:ext cx="5542386" cy="13606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1C397-90C7-44DD-A10F-DF2CAD03D326}">
      <dsp:nvSpPr>
        <dsp:cNvPr id="0" name=""/>
        <dsp:cNvSpPr/>
      </dsp:nvSpPr>
      <dsp:spPr>
        <a:xfrm rot="16200000">
          <a:off x="677333" y="-677333"/>
          <a:ext cx="2709333" cy="40640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t>Reconocimiento de las víctimas como ciudadanos y ciudadanas que vieron sus derechos vulnerados.</a:t>
          </a:r>
          <a:endParaRPr lang="es-ES" sz="2000" kern="1200" dirty="0"/>
        </a:p>
      </dsp:txBody>
      <dsp:txXfrm rot="5400000">
        <a:off x="-1" y="1"/>
        <a:ext cx="4064000" cy="2032000"/>
      </dsp:txXfrm>
    </dsp:sp>
    <dsp:sp modelId="{A04A188A-199D-4473-BAC0-5367C5E3D49D}">
      <dsp:nvSpPr>
        <dsp:cNvPr id="0" name=""/>
        <dsp:cNvSpPr/>
      </dsp:nvSpPr>
      <dsp:spPr>
        <a:xfrm>
          <a:off x="4064000" y="0"/>
          <a:ext cx="4064000" cy="2709333"/>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t>Reconocimiento de lo ocurrido en el marco del conflicto y del esclarecimiento y rechazo de las graves violaciones a los derechos humanos y de las graves infracciones al Derecho Internacional Humanitario</a:t>
          </a:r>
          <a:endParaRPr lang="es-ES" sz="2000" kern="1200" dirty="0"/>
        </a:p>
      </dsp:txBody>
      <dsp:txXfrm>
        <a:off x="4064000" y="0"/>
        <a:ext cx="4064000" cy="2032000"/>
      </dsp:txXfrm>
    </dsp:sp>
    <dsp:sp modelId="{6CD23538-CAC7-4AF7-B95D-A153F3E53BDA}">
      <dsp:nvSpPr>
        <dsp:cNvPr id="0" name=""/>
        <dsp:cNvSpPr/>
      </dsp:nvSpPr>
      <dsp:spPr>
        <a:xfrm rot="10800000">
          <a:off x="0" y="2709333"/>
          <a:ext cx="4064000" cy="2709333"/>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t>La lucha contra la impunidad, a la que contribuye de manera especial la Jurisdicción Especial para la Paz y también las medidas de esclarecimiento de la verdad y de reparación.</a:t>
          </a:r>
          <a:endParaRPr lang="es-ES" sz="2000" kern="1200" dirty="0"/>
        </a:p>
      </dsp:txBody>
      <dsp:txXfrm rot="10800000">
        <a:off x="0" y="3386666"/>
        <a:ext cx="4064000" cy="2032000"/>
      </dsp:txXfrm>
    </dsp:sp>
    <dsp:sp modelId="{6E6AB293-51B2-40B9-88EA-C7CC5F57FADE}">
      <dsp:nvSpPr>
        <dsp:cNvPr id="0" name=""/>
        <dsp:cNvSpPr/>
      </dsp:nvSpPr>
      <dsp:spPr>
        <a:xfrm rot="5400000">
          <a:off x="4741333" y="2032000"/>
          <a:ext cx="2709333" cy="40640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t>Promoción de la convivencia sobre la base de los reconocimientos de responsabilidad que se hagan en el marco de la CEVCNR, de la Jurisdicción Especial para la Paz y de las medidas de reparación.</a:t>
          </a:r>
          <a:endParaRPr lang="es-ES" sz="2000" kern="1200" dirty="0"/>
        </a:p>
      </dsp:txBody>
      <dsp:txXfrm rot="-5400000">
        <a:off x="4063999" y="3386666"/>
        <a:ext cx="4064000" cy="2032000"/>
      </dsp:txXfrm>
    </dsp:sp>
    <dsp:sp modelId="{80E2D9CD-71E3-4254-B2D8-8507992C22AC}">
      <dsp:nvSpPr>
        <dsp:cNvPr id="0" name=""/>
        <dsp:cNvSpPr/>
      </dsp:nvSpPr>
      <dsp:spPr>
        <a:xfrm>
          <a:off x="1916110" y="2066395"/>
          <a:ext cx="4295778" cy="1285876"/>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Objetivo: contribuir a la prevención y garantía de no repetición de las violaciones y del conflicto mismo, de diferentes maneras</a:t>
          </a:r>
          <a:endParaRPr lang="es-ES" sz="2000" kern="1200" dirty="0"/>
        </a:p>
      </dsp:txBody>
      <dsp:txXfrm>
        <a:off x="1978881" y="2129166"/>
        <a:ext cx="4170236" cy="1160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3D1DA-959C-4810-A399-E7C4821400E7}">
      <dsp:nvSpPr>
        <dsp:cNvPr id="0" name=""/>
        <dsp:cNvSpPr/>
      </dsp:nvSpPr>
      <dsp:spPr>
        <a:xfrm rot="16200000">
          <a:off x="-2114099" y="3229474"/>
          <a:ext cx="4903470" cy="53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5283" bIns="0" numCol="1" spcCol="1270" anchor="t" anchorCtr="0">
          <a:noAutofit/>
        </a:bodyPr>
        <a:lstStyle/>
        <a:p>
          <a:pPr marL="0" lvl="0" indent="0" algn="r" defTabSz="844550">
            <a:lnSpc>
              <a:spcPct val="90000"/>
            </a:lnSpc>
            <a:spcBef>
              <a:spcPct val="0"/>
            </a:spcBef>
            <a:spcAft>
              <a:spcPct val="35000"/>
            </a:spcAft>
            <a:buNone/>
          </a:pPr>
          <a:r>
            <a:rPr lang="es-CO" sz="1900" b="1" kern="1200" dirty="0">
              <a:solidFill>
                <a:schemeClr val="tx1"/>
              </a:solidFill>
            </a:rPr>
            <a:t>Confidencialidad</a:t>
          </a:r>
        </a:p>
      </dsp:txBody>
      <dsp:txXfrm>
        <a:off x="-2114099" y="3229474"/>
        <a:ext cx="4903470" cy="538903"/>
      </dsp:txXfrm>
    </dsp:sp>
    <dsp:sp modelId="{445C94D5-4F10-463E-BA7E-2EDD0AE2E706}">
      <dsp:nvSpPr>
        <dsp:cNvPr id="0" name=""/>
        <dsp:cNvSpPr/>
      </dsp:nvSpPr>
      <dsp:spPr>
        <a:xfrm>
          <a:off x="607087" y="1047191"/>
          <a:ext cx="2684309" cy="49034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75283" rIns="135128" bIns="135128"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chemeClr val="tx1"/>
              </a:solidFill>
            </a:rPr>
            <a:t>El trabajo para la construcción de los acuerdos no sería filtrado a los medios y otros sectores de la sociedad colombiana, para evitar debates y polarizaciones innecesarios. </a:t>
          </a:r>
          <a:endParaRPr lang="es-CO" sz="1500" kern="1200" dirty="0">
            <a:solidFill>
              <a:schemeClr val="tx1"/>
            </a:solidFill>
          </a:endParaRPr>
        </a:p>
      </dsp:txBody>
      <dsp:txXfrm>
        <a:off x="607087" y="1047191"/>
        <a:ext cx="2684309" cy="4903470"/>
      </dsp:txXfrm>
    </dsp:sp>
    <dsp:sp modelId="{90519145-76A2-499E-AE3E-E12F85E2069E}">
      <dsp:nvSpPr>
        <dsp:cNvPr id="0" name=""/>
        <dsp:cNvSpPr/>
      </dsp:nvSpPr>
      <dsp:spPr>
        <a:xfrm>
          <a:off x="68183" y="335838"/>
          <a:ext cx="1077806" cy="10778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2C459-57BB-4416-B3C1-6F619AB66820}">
      <dsp:nvSpPr>
        <dsp:cNvPr id="0" name=""/>
        <dsp:cNvSpPr/>
      </dsp:nvSpPr>
      <dsp:spPr>
        <a:xfrm rot="16200000">
          <a:off x="1802048" y="3229474"/>
          <a:ext cx="4903470" cy="53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5283" bIns="0" numCol="1" spcCol="1270" anchor="t" anchorCtr="0">
          <a:noAutofit/>
        </a:bodyPr>
        <a:lstStyle/>
        <a:p>
          <a:pPr marL="0" lvl="0" indent="0" algn="r" defTabSz="844550">
            <a:lnSpc>
              <a:spcPct val="90000"/>
            </a:lnSpc>
            <a:spcBef>
              <a:spcPct val="0"/>
            </a:spcBef>
            <a:spcAft>
              <a:spcPct val="35000"/>
            </a:spcAft>
            <a:buNone/>
          </a:pPr>
          <a:r>
            <a:rPr lang="es-CO" sz="1900" b="1" kern="1200" dirty="0">
              <a:solidFill>
                <a:schemeClr val="tx1"/>
              </a:solidFill>
            </a:rPr>
            <a:t>Nada está acordado hasta que todo esté acordado</a:t>
          </a:r>
        </a:p>
      </dsp:txBody>
      <dsp:txXfrm>
        <a:off x="1802048" y="3229474"/>
        <a:ext cx="4903470" cy="538903"/>
      </dsp:txXfrm>
    </dsp:sp>
    <dsp:sp modelId="{B4BC64A9-B910-46B5-8202-06CC3D77A457}">
      <dsp:nvSpPr>
        <dsp:cNvPr id="0" name=""/>
        <dsp:cNvSpPr/>
      </dsp:nvSpPr>
      <dsp:spPr>
        <a:xfrm>
          <a:off x="4523234" y="1047191"/>
          <a:ext cx="2684309" cy="4903470"/>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75283" rIns="135128" bIns="135128"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chemeClr val="tx1"/>
              </a:solidFill>
            </a:rPr>
            <a:t>Ya que el objetivo es poner fin al conflicto armado y construir una paz estable, todos los aspectos de la agenda tienen que estar acordados para empezar la implementación. </a:t>
          </a:r>
          <a:endParaRPr lang="es-CO" sz="1500" kern="1200" dirty="0">
            <a:solidFill>
              <a:schemeClr val="tx1"/>
            </a:solidFill>
          </a:endParaRPr>
        </a:p>
        <a:p>
          <a:pPr marL="114300" lvl="1" indent="-114300" algn="just" defTabSz="666750">
            <a:lnSpc>
              <a:spcPct val="90000"/>
            </a:lnSpc>
            <a:spcBef>
              <a:spcPct val="0"/>
            </a:spcBef>
            <a:spcAft>
              <a:spcPct val="15000"/>
            </a:spcAft>
            <a:buChar char="•"/>
          </a:pPr>
          <a:r>
            <a:rPr lang="es-ES" sz="1500" kern="1200" dirty="0">
              <a:solidFill>
                <a:schemeClr val="tx1"/>
              </a:solidFill>
            </a:rPr>
            <a:t>Este principio permite entender que la solución del conflicto armado tiene que ser integral. </a:t>
          </a:r>
          <a:endParaRPr lang="es-CO" sz="1500" kern="1200" dirty="0">
            <a:solidFill>
              <a:schemeClr val="tx1"/>
            </a:solidFill>
          </a:endParaRPr>
        </a:p>
      </dsp:txBody>
      <dsp:txXfrm>
        <a:off x="4523234" y="1047191"/>
        <a:ext cx="2684309" cy="4903470"/>
      </dsp:txXfrm>
    </dsp:sp>
    <dsp:sp modelId="{579055D8-FB2B-43BE-B2E5-7679E05C6CA9}">
      <dsp:nvSpPr>
        <dsp:cNvPr id="0" name=""/>
        <dsp:cNvSpPr/>
      </dsp:nvSpPr>
      <dsp:spPr>
        <a:xfrm>
          <a:off x="3984331" y="335838"/>
          <a:ext cx="1077806" cy="107780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3BA7D4-73A5-4B2B-B041-4A3A7F7C5FCC}">
      <dsp:nvSpPr>
        <dsp:cNvPr id="0" name=""/>
        <dsp:cNvSpPr/>
      </dsp:nvSpPr>
      <dsp:spPr>
        <a:xfrm rot="16200000">
          <a:off x="5718195" y="3229474"/>
          <a:ext cx="4903470" cy="53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5283" bIns="0" numCol="1" spcCol="1270" anchor="t" anchorCtr="0">
          <a:noAutofit/>
        </a:bodyPr>
        <a:lstStyle/>
        <a:p>
          <a:pPr marL="0" lvl="0" indent="0" algn="r" defTabSz="844550">
            <a:lnSpc>
              <a:spcPct val="90000"/>
            </a:lnSpc>
            <a:spcBef>
              <a:spcPct val="0"/>
            </a:spcBef>
            <a:spcAft>
              <a:spcPct val="35000"/>
            </a:spcAft>
            <a:buNone/>
          </a:pPr>
          <a:r>
            <a:rPr lang="es-CO" sz="1900" b="1" kern="1200" dirty="0">
              <a:solidFill>
                <a:schemeClr val="tx1"/>
              </a:solidFill>
            </a:rPr>
            <a:t>Negociar en medio del conflicto</a:t>
          </a:r>
          <a:r>
            <a:rPr lang="es-CO" sz="1900" kern="1200" dirty="0">
              <a:solidFill>
                <a:schemeClr val="tx1"/>
              </a:solidFill>
            </a:rPr>
            <a:t> </a:t>
          </a:r>
        </a:p>
      </dsp:txBody>
      <dsp:txXfrm>
        <a:off x="5718195" y="3229474"/>
        <a:ext cx="4903470" cy="538903"/>
      </dsp:txXfrm>
    </dsp:sp>
    <dsp:sp modelId="{96298791-EF49-4BF0-A4BB-8A2DAECD4522}">
      <dsp:nvSpPr>
        <dsp:cNvPr id="0" name=""/>
        <dsp:cNvSpPr/>
      </dsp:nvSpPr>
      <dsp:spPr>
        <a:xfrm>
          <a:off x="8439382" y="1047191"/>
          <a:ext cx="2684309" cy="4903470"/>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75283" rIns="135128" bIns="135128"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chemeClr val="tx1"/>
              </a:solidFill>
            </a:rPr>
            <a:t>Desmontar un sistema de guerra es un trabajo que lleva tiempo y monitorear medidas de cese al fuego implica construir una arquitectura compleja de verificación para que la negociación no se vea torpedeada por acciones armadas. </a:t>
          </a:r>
          <a:endParaRPr lang="es-CO" sz="1500" kern="1200" dirty="0">
            <a:solidFill>
              <a:schemeClr val="tx1"/>
            </a:solidFill>
          </a:endParaRPr>
        </a:p>
        <a:p>
          <a:pPr marL="114300" lvl="1" indent="-114300" algn="just" defTabSz="666750">
            <a:lnSpc>
              <a:spcPct val="90000"/>
            </a:lnSpc>
            <a:spcBef>
              <a:spcPct val="0"/>
            </a:spcBef>
            <a:spcAft>
              <a:spcPct val="15000"/>
            </a:spcAft>
            <a:buChar char="•"/>
          </a:pPr>
          <a:r>
            <a:rPr lang="es-ES" sz="1500" kern="1200" dirty="0">
              <a:solidFill>
                <a:schemeClr val="tx1"/>
              </a:solidFill>
            </a:rPr>
            <a:t>El gran temor era ceses al fuego bilaterales rotos, lo cual llevaría a desconfianza en el proceso de ambas partes y de la sociedad civil. </a:t>
          </a:r>
          <a:endParaRPr lang="es-CO" sz="1500" kern="1200" dirty="0">
            <a:solidFill>
              <a:schemeClr val="tx1"/>
            </a:solidFill>
          </a:endParaRPr>
        </a:p>
        <a:p>
          <a:pPr marL="114300" lvl="1" indent="-114300" algn="just" defTabSz="666750">
            <a:lnSpc>
              <a:spcPct val="90000"/>
            </a:lnSpc>
            <a:spcBef>
              <a:spcPct val="0"/>
            </a:spcBef>
            <a:spcAft>
              <a:spcPct val="15000"/>
            </a:spcAft>
            <a:buChar char="•"/>
          </a:pPr>
          <a:r>
            <a:rPr lang="es-ES" sz="1500" kern="1200" dirty="0">
              <a:solidFill>
                <a:schemeClr val="tx1"/>
              </a:solidFill>
            </a:rPr>
            <a:t>El enfrentamiento le da una dimensión de urgencia a lograr un acuerdo final para evitar que se prolongue una negociación indefinidamente. </a:t>
          </a:r>
          <a:endParaRPr lang="es-CO" sz="1500" kern="1200" dirty="0">
            <a:solidFill>
              <a:schemeClr val="tx1"/>
            </a:solidFill>
          </a:endParaRPr>
        </a:p>
      </dsp:txBody>
      <dsp:txXfrm>
        <a:off x="8439382" y="1047191"/>
        <a:ext cx="2684309" cy="4903470"/>
      </dsp:txXfrm>
    </dsp:sp>
    <dsp:sp modelId="{D607D053-B5D9-42E6-9A68-A752659F0A78}">
      <dsp:nvSpPr>
        <dsp:cNvPr id="0" name=""/>
        <dsp:cNvSpPr/>
      </dsp:nvSpPr>
      <dsp:spPr>
        <a:xfrm>
          <a:off x="7900479" y="335838"/>
          <a:ext cx="1077806" cy="107780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2DBD-9A40-47EA-B1D3-AE0D131EEF7A}">
      <dsp:nvSpPr>
        <dsp:cNvPr id="0" name=""/>
        <dsp:cNvSpPr/>
      </dsp:nvSpPr>
      <dsp:spPr>
        <a:xfrm>
          <a:off x="5266489" y="4487026"/>
          <a:ext cx="435780" cy="830373"/>
        </a:xfrm>
        <a:custGeom>
          <a:avLst/>
          <a:gdLst/>
          <a:ahLst/>
          <a:cxnLst/>
          <a:rect l="0" t="0" r="0" b="0"/>
          <a:pathLst>
            <a:path>
              <a:moveTo>
                <a:pt x="0" y="0"/>
              </a:moveTo>
              <a:lnTo>
                <a:pt x="217890" y="0"/>
              </a:lnTo>
              <a:lnTo>
                <a:pt x="217890" y="830373"/>
              </a:lnTo>
              <a:lnTo>
                <a:pt x="435780" y="830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60934" y="4878768"/>
        <a:ext cx="46888" cy="46888"/>
      </dsp:txXfrm>
    </dsp:sp>
    <dsp:sp modelId="{2EAE4702-936A-4925-8269-9451AB63C642}">
      <dsp:nvSpPr>
        <dsp:cNvPr id="0" name=""/>
        <dsp:cNvSpPr/>
      </dsp:nvSpPr>
      <dsp:spPr>
        <a:xfrm>
          <a:off x="5266489" y="4441306"/>
          <a:ext cx="435780" cy="91440"/>
        </a:xfrm>
        <a:custGeom>
          <a:avLst/>
          <a:gdLst/>
          <a:ahLst/>
          <a:cxnLst/>
          <a:rect l="0" t="0" r="0" b="0"/>
          <a:pathLst>
            <a:path>
              <a:moveTo>
                <a:pt x="0" y="45720"/>
              </a:moveTo>
              <a:lnTo>
                <a:pt x="435780"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73484" y="4476132"/>
        <a:ext cx="21789" cy="21789"/>
      </dsp:txXfrm>
    </dsp:sp>
    <dsp:sp modelId="{33FD546D-1A43-4F86-84E9-40A3BB5E44D9}">
      <dsp:nvSpPr>
        <dsp:cNvPr id="0" name=""/>
        <dsp:cNvSpPr/>
      </dsp:nvSpPr>
      <dsp:spPr>
        <a:xfrm>
          <a:off x="5266489" y="3656652"/>
          <a:ext cx="435780" cy="830373"/>
        </a:xfrm>
        <a:custGeom>
          <a:avLst/>
          <a:gdLst/>
          <a:ahLst/>
          <a:cxnLst/>
          <a:rect l="0" t="0" r="0" b="0"/>
          <a:pathLst>
            <a:path>
              <a:moveTo>
                <a:pt x="0" y="830373"/>
              </a:moveTo>
              <a:lnTo>
                <a:pt x="217890" y="830373"/>
              </a:lnTo>
              <a:lnTo>
                <a:pt x="217890" y="0"/>
              </a:lnTo>
              <a:lnTo>
                <a:pt x="43578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60934" y="4048395"/>
        <a:ext cx="46888" cy="46888"/>
      </dsp:txXfrm>
    </dsp:sp>
    <dsp:sp modelId="{6BB9861D-FAF1-44B6-B16F-CF0F621B27E4}">
      <dsp:nvSpPr>
        <dsp:cNvPr id="0" name=""/>
        <dsp:cNvSpPr/>
      </dsp:nvSpPr>
      <dsp:spPr>
        <a:xfrm>
          <a:off x="948173" y="2968876"/>
          <a:ext cx="1343374" cy="1518150"/>
        </a:xfrm>
        <a:custGeom>
          <a:avLst/>
          <a:gdLst/>
          <a:ahLst/>
          <a:cxnLst/>
          <a:rect l="0" t="0" r="0" b="0"/>
          <a:pathLst>
            <a:path>
              <a:moveTo>
                <a:pt x="0" y="0"/>
              </a:moveTo>
              <a:lnTo>
                <a:pt x="671687" y="0"/>
              </a:lnTo>
              <a:lnTo>
                <a:pt x="671687" y="1518150"/>
              </a:lnTo>
              <a:lnTo>
                <a:pt x="1343374" y="15181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569181" y="3677271"/>
        <a:ext cx="101358" cy="101358"/>
      </dsp:txXfrm>
    </dsp:sp>
    <dsp:sp modelId="{9A62559C-D0F1-4DD8-A7C1-E0DBC489737E}">
      <dsp:nvSpPr>
        <dsp:cNvPr id="0" name=""/>
        <dsp:cNvSpPr/>
      </dsp:nvSpPr>
      <dsp:spPr>
        <a:xfrm>
          <a:off x="948173" y="2859490"/>
          <a:ext cx="1343374" cy="109385"/>
        </a:xfrm>
        <a:custGeom>
          <a:avLst/>
          <a:gdLst/>
          <a:ahLst/>
          <a:cxnLst/>
          <a:rect l="0" t="0" r="0" b="0"/>
          <a:pathLst>
            <a:path>
              <a:moveTo>
                <a:pt x="0" y="109385"/>
              </a:moveTo>
              <a:lnTo>
                <a:pt x="671687" y="109385"/>
              </a:lnTo>
              <a:lnTo>
                <a:pt x="671687" y="0"/>
              </a:lnTo>
              <a:lnTo>
                <a:pt x="134337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1586165" y="2880487"/>
        <a:ext cx="67391" cy="67391"/>
      </dsp:txXfrm>
    </dsp:sp>
    <dsp:sp modelId="{04A531BD-DBAD-499C-BDFA-16B8A431C496}">
      <dsp:nvSpPr>
        <dsp:cNvPr id="0" name=""/>
        <dsp:cNvSpPr/>
      </dsp:nvSpPr>
      <dsp:spPr>
        <a:xfrm>
          <a:off x="5266489" y="1580718"/>
          <a:ext cx="435780" cy="1245560"/>
        </a:xfrm>
        <a:custGeom>
          <a:avLst/>
          <a:gdLst/>
          <a:ahLst/>
          <a:cxnLst/>
          <a:rect l="0" t="0" r="0" b="0"/>
          <a:pathLst>
            <a:path>
              <a:moveTo>
                <a:pt x="0" y="0"/>
              </a:moveTo>
              <a:lnTo>
                <a:pt x="217890" y="0"/>
              </a:lnTo>
              <a:lnTo>
                <a:pt x="217890" y="1245560"/>
              </a:lnTo>
              <a:lnTo>
                <a:pt x="435780" y="124556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51389" y="2170508"/>
        <a:ext cx="65979" cy="65979"/>
      </dsp:txXfrm>
    </dsp:sp>
    <dsp:sp modelId="{2C4CC4AE-F347-4CC5-9DB2-678921DB8825}">
      <dsp:nvSpPr>
        <dsp:cNvPr id="0" name=""/>
        <dsp:cNvSpPr/>
      </dsp:nvSpPr>
      <dsp:spPr>
        <a:xfrm>
          <a:off x="5266489" y="1580718"/>
          <a:ext cx="435780" cy="415186"/>
        </a:xfrm>
        <a:custGeom>
          <a:avLst/>
          <a:gdLst/>
          <a:ahLst/>
          <a:cxnLst/>
          <a:rect l="0" t="0" r="0" b="0"/>
          <a:pathLst>
            <a:path>
              <a:moveTo>
                <a:pt x="0" y="0"/>
              </a:moveTo>
              <a:lnTo>
                <a:pt x="217890" y="0"/>
              </a:lnTo>
              <a:lnTo>
                <a:pt x="217890" y="415186"/>
              </a:lnTo>
              <a:lnTo>
                <a:pt x="435780" y="4151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69331" y="1773264"/>
        <a:ext cx="30095" cy="30095"/>
      </dsp:txXfrm>
    </dsp:sp>
    <dsp:sp modelId="{1475B89A-93FC-4AA7-8EED-801E8D78E639}">
      <dsp:nvSpPr>
        <dsp:cNvPr id="0" name=""/>
        <dsp:cNvSpPr/>
      </dsp:nvSpPr>
      <dsp:spPr>
        <a:xfrm>
          <a:off x="5266489" y="1165531"/>
          <a:ext cx="435780" cy="415186"/>
        </a:xfrm>
        <a:custGeom>
          <a:avLst/>
          <a:gdLst/>
          <a:ahLst/>
          <a:cxnLst/>
          <a:rect l="0" t="0" r="0" b="0"/>
          <a:pathLst>
            <a:path>
              <a:moveTo>
                <a:pt x="0" y="415186"/>
              </a:moveTo>
              <a:lnTo>
                <a:pt x="217890" y="415186"/>
              </a:lnTo>
              <a:lnTo>
                <a:pt x="217890" y="0"/>
              </a:lnTo>
              <a:lnTo>
                <a:pt x="43578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69331" y="1358077"/>
        <a:ext cx="30095" cy="30095"/>
      </dsp:txXfrm>
    </dsp:sp>
    <dsp:sp modelId="{A6C603C1-7C8C-4CC1-BAF3-F5D33819B450}">
      <dsp:nvSpPr>
        <dsp:cNvPr id="0" name=""/>
        <dsp:cNvSpPr/>
      </dsp:nvSpPr>
      <dsp:spPr>
        <a:xfrm>
          <a:off x="5266489" y="335157"/>
          <a:ext cx="435780" cy="1245560"/>
        </a:xfrm>
        <a:custGeom>
          <a:avLst/>
          <a:gdLst/>
          <a:ahLst/>
          <a:cxnLst/>
          <a:rect l="0" t="0" r="0" b="0"/>
          <a:pathLst>
            <a:path>
              <a:moveTo>
                <a:pt x="0" y="1245560"/>
              </a:moveTo>
              <a:lnTo>
                <a:pt x="217890" y="1245560"/>
              </a:lnTo>
              <a:lnTo>
                <a:pt x="217890" y="0"/>
              </a:lnTo>
              <a:lnTo>
                <a:pt x="43578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451389" y="924948"/>
        <a:ext cx="65979" cy="65979"/>
      </dsp:txXfrm>
    </dsp:sp>
    <dsp:sp modelId="{4D223DCB-20A9-446E-BD32-E974DDB0FE3F}">
      <dsp:nvSpPr>
        <dsp:cNvPr id="0" name=""/>
        <dsp:cNvSpPr/>
      </dsp:nvSpPr>
      <dsp:spPr>
        <a:xfrm>
          <a:off x="948173" y="1580718"/>
          <a:ext cx="1343374" cy="1388157"/>
        </a:xfrm>
        <a:custGeom>
          <a:avLst/>
          <a:gdLst/>
          <a:ahLst/>
          <a:cxnLst/>
          <a:rect l="0" t="0" r="0" b="0"/>
          <a:pathLst>
            <a:path>
              <a:moveTo>
                <a:pt x="0" y="1388157"/>
              </a:moveTo>
              <a:lnTo>
                <a:pt x="671687" y="1388157"/>
              </a:lnTo>
              <a:lnTo>
                <a:pt x="671687" y="0"/>
              </a:lnTo>
              <a:lnTo>
                <a:pt x="134337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571567" y="2226503"/>
        <a:ext cx="96587" cy="96587"/>
      </dsp:txXfrm>
    </dsp:sp>
    <dsp:sp modelId="{6F7D41B5-6464-4F4E-8F20-424B5CA6B71D}">
      <dsp:nvSpPr>
        <dsp:cNvPr id="0" name=""/>
        <dsp:cNvSpPr/>
      </dsp:nvSpPr>
      <dsp:spPr>
        <a:xfrm rot="16200000">
          <a:off x="-1274068" y="2494789"/>
          <a:ext cx="3496310" cy="9481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t>Compromiso con la promoción, el respeto y la garantía de los derechos humanos</a:t>
          </a:r>
          <a:endParaRPr lang="es-ES" sz="1800" kern="1200" dirty="0"/>
        </a:p>
      </dsp:txBody>
      <dsp:txXfrm>
        <a:off x="-1274068" y="2494789"/>
        <a:ext cx="3496310" cy="948173"/>
      </dsp:txXfrm>
    </dsp:sp>
    <dsp:sp modelId="{D0FF8BD5-FA5A-497E-A3FE-66BF2F4E5F1B}">
      <dsp:nvSpPr>
        <dsp:cNvPr id="0" name=""/>
        <dsp:cNvSpPr/>
      </dsp:nvSpPr>
      <dsp:spPr>
        <a:xfrm>
          <a:off x="2291548" y="1168371"/>
          <a:ext cx="2974940" cy="82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Fortalecimiento de los mecanismos de promoción de los derechos humanos</a:t>
          </a:r>
          <a:endParaRPr lang="es-ES" sz="1600" kern="1200" dirty="0"/>
        </a:p>
      </dsp:txBody>
      <dsp:txXfrm>
        <a:off x="2291548" y="1168371"/>
        <a:ext cx="2974940" cy="824694"/>
      </dsp:txXfrm>
    </dsp:sp>
    <dsp:sp modelId="{B0FF06BE-A3DD-418A-86F1-971CEFD8CFD0}">
      <dsp:nvSpPr>
        <dsp:cNvPr id="0" name=""/>
        <dsp:cNvSpPr/>
      </dsp:nvSpPr>
      <dsp:spPr>
        <a:xfrm>
          <a:off x="5702269" y="3008"/>
          <a:ext cx="4462955"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Cultura de DDHH</a:t>
          </a:r>
          <a:endParaRPr lang="es-ES" sz="1600" kern="1200" dirty="0"/>
        </a:p>
      </dsp:txBody>
      <dsp:txXfrm>
        <a:off x="5702269" y="3008"/>
        <a:ext cx="4462955" cy="664299"/>
      </dsp:txXfrm>
    </dsp:sp>
    <dsp:sp modelId="{217DE50E-8969-4ADD-9D5C-1861DD36CDC0}">
      <dsp:nvSpPr>
        <dsp:cNvPr id="0" name=""/>
        <dsp:cNvSpPr/>
      </dsp:nvSpPr>
      <dsp:spPr>
        <a:xfrm>
          <a:off x="5702269" y="833381"/>
          <a:ext cx="4462955"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Fortalecimiento del sistema de información de la situación de derechos humanos, teniendo en cuenta los avances del SNDDHH</a:t>
          </a:r>
          <a:endParaRPr lang="es-ES" sz="1600" kern="1200" dirty="0"/>
        </a:p>
      </dsp:txBody>
      <dsp:txXfrm>
        <a:off x="5702269" y="833381"/>
        <a:ext cx="4462955" cy="664299"/>
      </dsp:txXfrm>
    </dsp:sp>
    <dsp:sp modelId="{090F34B2-CF61-4258-A633-308AA0F86163}">
      <dsp:nvSpPr>
        <dsp:cNvPr id="0" name=""/>
        <dsp:cNvSpPr/>
      </dsp:nvSpPr>
      <dsp:spPr>
        <a:xfrm>
          <a:off x="5702269" y="1663755"/>
          <a:ext cx="4462955"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Fortalecimiento del sistema de monitoreo de la situación de DDHH a nivel nacional y regional, teniendo en cuenta el SAT.</a:t>
          </a:r>
          <a:endParaRPr lang="es-ES" sz="1600" kern="1200" dirty="0"/>
        </a:p>
      </dsp:txBody>
      <dsp:txXfrm>
        <a:off x="5702269" y="1663755"/>
        <a:ext cx="4462955" cy="664299"/>
      </dsp:txXfrm>
    </dsp:sp>
    <dsp:sp modelId="{8B1087D6-2A5E-43B8-B48E-8A0FC7E47CCF}">
      <dsp:nvSpPr>
        <dsp:cNvPr id="0" name=""/>
        <dsp:cNvSpPr/>
      </dsp:nvSpPr>
      <dsp:spPr>
        <a:xfrm>
          <a:off x="5702269" y="2494129"/>
          <a:ext cx="4462955"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Fortalecimiento del proceso de implementación del </a:t>
          </a:r>
          <a:r>
            <a:rPr lang="es-CO" sz="1600" kern="1200" dirty="0" err="1"/>
            <a:t>PlanEDH</a:t>
          </a:r>
          <a:endParaRPr lang="es-ES" sz="1600" kern="1200" dirty="0"/>
        </a:p>
      </dsp:txBody>
      <dsp:txXfrm>
        <a:off x="5702269" y="2494129"/>
        <a:ext cx="4462955" cy="664299"/>
      </dsp:txXfrm>
    </dsp:sp>
    <dsp:sp modelId="{D94FE365-A195-4A0C-B310-8FFEFD5D7C9C}">
      <dsp:nvSpPr>
        <dsp:cNvPr id="0" name=""/>
        <dsp:cNvSpPr/>
      </dsp:nvSpPr>
      <dsp:spPr>
        <a:xfrm>
          <a:off x="2291548" y="2159140"/>
          <a:ext cx="2974940" cy="14007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Fortalecimiento de los mecanismos de protección de la labor que desempeñan los defensores de derechos humanos y sus organizaciones</a:t>
          </a:r>
          <a:endParaRPr lang="es-ES" sz="1600" kern="1200" dirty="0"/>
        </a:p>
      </dsp:txBody>
      <dsp:txXfrm>
        <a:off x="2291548" y="2159140"/>
        <a:ext cx="2974940" cy="1400701"/>
      </dsp:txXfrm>
    </dsp:sp>
    <dsp:sp modelId="{0DF3675B-EA48-4001-8FC1-427C449E0E5F}">
      <dsp:nvSpPr>
        <dsp:cNvPr id="0" name=""/>
        <dsp:cNvSpPr/>
      </dsp:nvSpPr>
      <dsp:spPr>
        <a:xfrm>
          <a:off x="2291548" y="4074679"/>
          <a:ext cx="2974940" cy="82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Prevención y protección de los derechos humanos</a:t>
          </a:r>
          <a:endParaRPr lang="es-ES" sz="1600" kern="1200" dirty="0"/>
        </a:p>
      </dsp:txBody>
      <dsp:txXfrm>
        <a:off x="2291548" y="4074679"/>
        <a:ext cx="2974940" cy="824694"/>
      </dsp:txXfrm>
    </dsp:sp>
    <dsp:sp modelId="{02E71430-EF16-47DD-B03B-675EEB6CB953}">
      <dsp:nvSpPr>
        <dsp:cNvPr id="0" name=""/>
        <dsp:cNvSpPr/>
      </dsp:nvSpPr>
      <dsp:spPr>
        <a:xfrm>
          <a:off x="5702269" y="3324503"/>
          <a:ext cx="4462955"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a:t>Diseño, elaboración y ejecución de un Plan Nacional en Derechos Humanos</a:t>
          </a:r>
          <a:endParaRPr lang="es-ES" sz="1600" kern="1200"/>
        </a:p>
      </dsp:txBody>
      <dsp:txXfrm>
        <a:off x="5702269" y="3324503"/>
        <a:ext cx="4462955" cy="664299"/>
      </dsp:txXfrm>
    </dsp:sp>
    <dsp:sp modelId="{DED6418B-1580-4ED4-9270-62F4DF3FD3D2}">
      <dsp:nvSpPr>
        <dsp:cNvPr id="0" name=""/>
        <dsp:cNvSpPr/>
      </dsp:nvSpPr>
      <dsp:spPr>
        <a:xfrm>
          <a:off x="5702269" y="4154877"/>
          <a:ext cx="4462955"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Garantías plenas para la movilización y la protesta social</a:t>
          </a:r>
          <a:endParaRPr lang="es-ES" sz="1600" kern="1200" dirty="0"/>
        </a:p>
      </dsp:txBody>
      <dsp:txXfrm>
        <a:off x="5702269" y="4154877"/>
        <a:ext cx="4462955" cy="664299"/>
      </dsp:txXfrm>
    </dsp:sp>
    <dsp:sp modelId="{2761FCA0-F281-44AA-912B-3C65330AA4CA}">
      <dsp:nvSpPr>
        <dsp:cNvPr id="0" name=""/>
        <dsp:cNvSpPr/>
      </dsp:nvSpPr>
      <dsp:spPr>
        <a:xfrm>
          <a:off x="5702269" y="4985250"/>
          <a:ext cx="4548673" cy="664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Creación de una comisión asesora convocada por la Defensoría del Pueblo para asesorar y realizar recomendaciones en materia de DDHH y paz.</a:t>
          </a:r>
          <a:endParaRPr lang="es-ES" sz="1600" kern="1200" dirty="0"/>
        </a:p>
      </dsp:txBody>
      <dsp:txXfrm>
        <a:off x="5702269" y="4985250"/>
        <a:ext cx="4548673" cy="6642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EB08-B0F5-437A-9D1D-AE57D9AF7B35}">
      <dsp:nvSpPr>
        <dsp:cNvPr id="0" name=""/>
        <dsp:cNvSpPr/>
      </dsp:nvSpPr>
      <dsp:spPr>
        <a:xfrm>
          <a:off x="2207" y="0"/>
          <a:ext cx="3435027" cy="43481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a:t>Acuerdo sobre Cese al Fuego y de Hostilidades Bilateral y Definitivo y Dejación de Armas</a:t>
          </a:r>
        </a:p>
      </dsp:txBody>
      <dsp:txXfrm>
        <a:off x="2207" y="1739265"/>
        <a:ext cx="3435027" cy="1739265"/>
      </dsp:txXfrm>
    </dsp:sp>
    <dsp:sp modelId="{66B681D7-47C2-4693-B9C2-1BF5563BDE4D}">
      <dsp:nvSpPr>
        <dsp:cNvPr id="0" name=""/>
        <dsp:cNvSpPr/>
      </dsp:nvSpPr>
      <dsp:spPr>
        <a:xfrm>
          <a:off x="995752" y="260889"/>
          <a:ext cx="1447938" cy="144793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E5386-B939-4391-B611-AC08D9010D35}">
      <dsp:nvSpPr>
        <dsp:cNvPr id="0" name=""/>
        <dsp:cNvSpPr/>
      </dsp:nvSpPr>
      <dsp:spPr>
        <a:xfrm>
          <a:off x="3540286" y="0"/>
          <a:ext cx="3435027" cy="4348163"/>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a:t>Reincorporación de las FARC a la vida civil en lo económico, social y político</a:t>
          </a:r>
        </a:p>
      </dsp:txBody>
      <dsp:txXfrm>
        <a:off x="3540286" y="1739265"/>
        <a:ext cx="3435027" cy="1739265"/>
      </dsp:txXfrm>
    </dsp:sp>
    <dsp:sp modelId="{8BDEBBD5-B693-40A4-A11E-7645C6064785}">
      <dsp:nvSpPr>
        <dsp:cNvPr id="0" name=""/>
        <dsp:cNvSpPr/>
      </dsp:nvSpPr>
      <dsp:spPr>
        <a:xfrm>
          <a:off x="4533830" y="260889"/>
          <a:ext cx="1447938" cy="144793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23D64-63BE-4D50-ADF1-C18D29DAA5D9}">
      <dsp:nvSpPr>
        <dsp:cNvPr id="0" name=""/>
        <dsp:cNvSpPr/>
      </dsp:nvSpPr>
      <dsp:spPr>
        <a:xfrm>
          <a:off x="7078364" y="0"/>
          <a:ext cx="3435027" cy="4348163"/>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a:t>Garantías de Seguridad y lucha contra organizaciones criminales, incluyendo sucesoras del paramilitarismo y sus redes de apoyo</a:t>
          </a:r>
        </a:p>
      </dsp:txBody>
      <dsp:txXfrm>
        <a:off x="7078364" y="1739265"/>
        <a:ext cx="3435027" cy="1739265"/>
      </dsp:txXfrm>
    </dsp:sp>
    <dsp:sp modelId="{278CFB19-98D4-44EE-B592-ED2D4370DE93}">
      <dsp:nvSpPr>
        <dsp:cNvPr id="0" name=""/>
        <dsp:cNvSpPr/>
      </dsp:nvSpPr>
      <dsp:spPr>
        <a:xfrm>
          <a:off x="8071909" y="260889"/>
          <a:ext cx="1447938" cy="1447938"/>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58919-2842-40F0-ADD6-E1137981D4E4}">
      <dsp:nvSpPr>
        <dsp:cNvPr id="0" name=""/>
        <dsp:cNvSpPr/>
      </dsp:nvSpPr>
      <dsp:spPr>
        <a:xfrm>
          <a:off x="420623" y="3478530"/>
          <a:ext cx="9674352" cy="652224"/>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BA2C9-1DB0-4ED9-99F8-B3BCAE0644AB}">
      <dsp:nvSpPr>
        <dsp:cNvPr id="0" name=""/>
        <dsp:cNvSpPr/>
      </dsp:nvSpPr>
      <dsp:spPr>
        <a:xfrm>
          <a:off x="3127617" y="3158814"/>
          <a:ext cx="2014537" cy="20145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kern="1200" dirty="0"/>
            <a:t>Procedimientos y términos para el Cese al fuego – 7 protocolos</a:t>
          </a:r>
          <a:endParaRPr lang="es-ES" sz="1700" kern="1200" dirty="0"/>
        </a:p>
      </dsp:txBody>
      <dsp:txXfrm>
        <a:off x="3422639" y="3453836"/>
        <a:ext cx="1424493" cy="1424493"/>
      </dsp:txXfrm>
    </dsp:sp>
    <dsp:sp modelId="{BDF00036-F8A3-44BB-9956-6E864AB8F050}">
      <dsp:nvSpPr>
        <dsp:cNvPr id="0" name=""/>
        <dsp:cNvSpPr/>
      </dsp:nvSpPr>
      <dsp:spPr>
        <a:xfrm rot="10800000">
          <a:off x="778188" y="3879011"/>
          <a:ext cx="2220210" cy="57414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4E0AC-5492-4201-A42A-2993BCEC20D6}">
      <dsp:nvSpPr>
        <dsp:cNvPr id="0" name=""/>
        <dsp:cNvSpPr/>
      </dsp:nvSpPr>
      <dsp:spPr>
        <a:xfrm>
          <a:off x="-68671" y="3602012"/>
          <a:ext cx="1693720" cy="11281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Generalidades</a:t>
          </a:r>
        </a:p>
      </dsp:txBody>
      <dsp:txXfrm>
        <a:off x="-35629" y="3635054"/>
        <a:ext cx="1627636" cy="1062056"/>
      </dsp:txXfrm>
    </dsp:sp>
    <dsp:sp modelId="{7FD110A0-B58B-4B8E-8889-D4D888AC22E7}">
      <dsp:nvSpPr>
        <dsp:cNvPr id="0" name=""/>
        <dsp:cNvSpPr/>
      </dsp:nvSpPr>
      <dsp:spPr>
        <a:xfrm rot="12600000">
          <a:off x="1079174" y="2755715"/>
          <a:ext cx="2220210" cy="574143"/>
        </a:xfrm>
        <a:prstGeom prst="lef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EACE6-42D1-44A0-978D-36F4A6D5CE02}">
      <dsp:nvSpPr>
        <dsp:cNvPr id="0" name=""/>
        <dsp:cNvSpPr/>
      </dsp:nvSpPr>
      <dsp:spPr>
        <a:xfrm>
          <a:off x="522812" y="1923663"/>
          <a:ext cx="1410176" cy="1128141"/>
        </a:xfrm>
        <a:prstGeom prst="roundRect">
          <a:avLst>
            <a:gd name="adj" fmla="val 10000"/>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Reglas</a:t>
          </a:r>
          <a:endParaRPr lang="es-ES" sz="1800" kern="1200" dirty="0"/>
        </a:p>
      </dsp:txBody>
      <dsp:txXfrm>
        <a:off x="555854" y="1956705"/>
        <a:ext cx="1344092" cy="1062057"/>
      </dsp:txXfrm>
    </dsp:sp>
    <dsp:sp modelId="{A05A3B00-19C3-43B9-B13B-0BEEAA2873C9}">
      <dsp:nvSpPr>
        <dsp:cNvPr id="0" name=""/>
        <dsp:cNvSpPr/>
      </dsp:nvSpPr>
      <dsp:spPr>
        <a:xfrm rot="14400000">
          <a:off x="1901484" y="1933405"/>
          <a:ext cx="2220210" cy="574143"/>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6916CF-7ACF-4305-8257-6EAB63A1E1CD}">
      <dsp:nvSpPr>
        <dsp:cNvPr id="0" name=""/>
        <dsp:cNvSpPr/>
      </dsp:nvSpPr>
      <dsp:spPr>
        <a:xfrm>
          <a:off x="1751448" y="695027"/>
          <a:ext cx="1410176" cy="1128141"/>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Monitoreo y Verificación</a:t>
          </a:r>
          <a:endParaRPr lang="es-ES" sz="1800" kern="1200" dirty="0"/>
        </a:p>
      </dsp:txBody>
      <dsp:txXfrm>
        <a:off x="1784490" y="728069"/>
        <a:ext cx="1344092" cy="1062057"/>
      </dsp:txXfrm>
    </dsp:sp>
    <dsp:sp modelId="{D6A84458-4441-4E45-8E03-44D9C7D5E3C2}">
      <dsp:nvSpPr>
        <dsp:cNvPr id="0" name=""/>
        <dsp:cNvSpPr/>
      </dsp:nvSpPr>
      <dsp:spPr>
        <a:xfrm rot="16200000">
          <a:off x="3024780" y="1632419"/>
          <a:ext cx="2220210" cy="574143"/>
        </a:xfrm>
        <a:prstGeom prst="lef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FD6B1F-370D-4532-B4E0-1877282C9AAA}">
      <dsp:nvSpPr>
        <dsp:cNvPr id="0" name=""/>
        <dsp:cNvSpPr/>
      </dsp:nvSpPr>
      <dsp:spPr>
        <a:xfrm>
          <a:off x="3429797" y="245314"/>
          <a:ext cx="1410176" cy="112814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Dispositivos en el terreno</a:t>
          </a:r>
          <a:endParaRPr lang="es-ES" sz="1800" kern="1200" dirty="0"/>
        </a:p>
      </dsp:txBody>
      <dsp:txXfrm>
        <a:off x="3462839" y="278356"/>
        <a:ext cx="1344092" cy="1062057"/>
      </dsp:txXfrm>
    </dsp:sp>
    <dsp:sp modelId="{3F92C4CC-7591-48A0-8593-262262F3998D}">
      <dsp:nvSpPr>
        <dsp:cNvPr id="0" name=""/>
        <dsp:cNvSpPr/>
      </dsp:nvSpPr>
      <dsp:spPr>
        <a:xfrm rot="18000000">
          <a:off x="4148077" y="1933405"/>
          <a:ext cx="2220210" cy="574143"/>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F3E9B7-DED6-4111-B5DE-8B48831BE221}">
      <dsp:nvSpPr>
        <dsp:cNvPr id="0" name=""/>
        <dsp:cNvSpPr/>
      </dsp:nvSpPr>
      <dsp:spPr>
        <a:xfrm>
          <a:off x="5108146" y="695027"/>
          <a:ext cx="1410176" cy="1128141"/>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Seguridad</a:t>
          </a:r>
          <a:endParaRPr lang="es-ES" sz="1800" kern="1200" dirty="0"/>
        </a:p>
      </dsp:txBody>
      <dsp:txXfrm>
        <a:off x="5141188" y="728069"/>
        <a:ext cx="1344092" cy="1062057"/>
      </dsp:txXfrm>
    </dsp:sp>
    <dsp:sp modelId="{7814450D-FFE0-4892-8F3D-079B9D0665ED}">
      <dsp:nvSpPr>
        <dsp:cNvPr id="0" name=""/>
        <dsp:cNvSpPr/>
      </dsp:nvSpPr>
      <dsp:spPr>
        <a:xfrm rot="19800000">
          <a:off x="4970387" y="2755715"/>
          <a:ext cx="2220210" cy="574143"/>
        </a:xfrm>
        <a:prstGeom prst="lef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A92F0C-EC85-4519-BC6D-A0A11E57167E}">
      <dsp:nvSpPr>
        <dsp:cNvPr id="0" name=""/>
        <dsp:cNvSpPr/>
      </dsp:nvSpPr>
      <dsp:spPr>
        <a:xfrm>
          <a:off x="6336783" y="1923663"/>
          <a:ext cx="1410176" cy="1128141"/>
        </a:xfrm>
        <a:prstGeom prst="roundRect">
          <a:avLst>
            <a:gd name="adj" fmla="val 10000"/>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Logística</a:t>
          </a:r>
          <a:endParaRPr lang="es-ES" sz="1800" kern="1200" dirty="0"/>
        </a:p>
      </dsp:txBody>
      <dsp:txXfrm>
        <a:off x="6369825" y="1956705"/>
        <a:ext cx="1344092" cy="1062057"/>
      </dsp:txXfrm>
    </dsp:sp>
    <dsp:sp modelId="{A8307731-FAEB-4194-9AEB-BCC1B808248C}">
      <dsp:nvSpPr>
        <dsp:cNvPr id="0" name=""/>
        <dsp:cNvSpPr/>
      </dsp:nvSpPr>
      <dsp:spPr>
        <a:xfrm>
          <a:off x="5271373" y="3879011"/>
          <a:ext cx="2220210" cy="574143"/>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968DE-3CC5-4909-87A0-FE55FC8F2EBF}">
      <dsp:nvSpPr>
        <dsp:cNvPr id="0" name=""/>
        <dsp:cNvSpPr/>
      </dsp:nvSpPr>
      <dsp:spPr>
        <a:xfrm>
          <a:off x="6786495" y="3602012"/>
          <a:ext cx="1410176" cy="112814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O" sz="1800" kern="1200" dirty="0"/>
            <a:t>Dejación de armas</a:t>
          </a:r>
          <a:endParaRPr lang="es-ES" sz="1800" kern="1200" dirty="0"/>
        </a:p>
      </dsp:txBody>
      <dsp:txXfrm>
        <a:off x="6819537" y="3635054"/>
        <a:ext cx="1344092" cy="10620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3FCE6-0EE6-4604-8D96-A4E3D4F6E989}">
      <dsp:nvSpPr>
        <dsp:cNvPr id="0" name=""/>
        <dsp:cNvSpPr/>
      </dsp:nvSpPr>
      <dsp:spPr>
        <a:xfrm>
          <a:off x="5158864" y="3807272"/>
          <a:ext cx="514825" cy="980993"/>
        </a:xfrm>
        <a:custGeom>
          <a:avLst/>
          <a:gdLst/>
          <a:ahLst/>
          <a:cxnLst/>
          <a:rect l="0" t="0" r="0" b="0"/>
          <a:pathLst>
            <a:path>
              <a:moveTo>
                <a:pt x="0" y="0"/>
              </a:moveTo>
              <a:lnTo>
                <a:pt x="257412" y="0"/>
              </a:lnTo>
              <a:lnTo>
                <a:pt x="257412" y="980993"/>
              </a:lnTo>
              <a:lnTo>
                <a:pt x="514825" y="98099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388579" y="4270072"/>
        <a:ext cx="55393" cy="55393"/>
      </dsp:txXfrm>
    </dsp:sp>
    <dsp:sp modelId="{4776BA81-CD4D-473B-9C18-B3B9DDAEDB42}">
      <dsp:nvSpPr>
        <dsp:cNvPr id="0" name=""/>
        <dsp:cNvSpPr/>
      </dsp:nvSpPr>
      <dsp:spPr>
        <a:xfrm>
          <a:off x="5158864" y="3761552"/>
          <a:ext cx="514825" cy="91440"/>
        </a:xfrm>
        <a:custGeom>
          <a:avLst/>
          <a:gdLst/>
          <a:ahLst/>
          <a:cxnLst/>
          <a:rect l="0" t="0" r="0" b="0"/>
          <a:pathLst>
            <a:path>
              <a:moveTo>
                <a:pt x="0" y="45720"/>
              </a:moveTo>
              <a:lnTo>
                <a:pt x="514825"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403406" y="3794401"/>
        <a:ext cx="25741" cy="25741"/>
      </dsp:txXfrm>
    </dsp:sp>
    <dsp:sp modelId="{565ACCC7-8811-4C9F-92D2-5BB8022CB8F5}">
      <dsp:nvSpPr>
        <dsp:cNvPr id="0" name=""/>
        <dsp:cNvSpPr/>
      </dsp:nvSpPr>
      <dsp:spPr>
        <a:xfrm>
          <a:off x="5158864" y="2826279"/>
          <a:ext cx="514825" cy="980993"/>
        </a:xfrm>
        <a:custGeom>
          <a:avLst/>
          <a:gdLst/>
          <a:ahLst/>
          <a:cxnLst/>
          <a:rect l="0" t="0" r="0" b="0"/>
          <a:pathLst>
            <a:path>
              <a:moveTo>
                <a:pt x="0" y="980993"/>
              </a:moveTo>
              <a:lnTo>
                <a:pt x="257412" y="980993"/>
              </a:lnTo>
              <a:lnTo>
                <a:pt x="257412" y="0"/>
              </a:lnTo>
              <a:lnTo>
                <a:pt x="51482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388579" y="3289078"/>
        <a:ext cx="55393" cy="55393"/>
      </dsp:txXfrm>
    </dsp:sp>
    <dsp:sp modelId="{9A62559C-D0F1-4DD8-A7C1-E0DBC489737E}">
      <dsp:nvSpPr>
        <dsp:cNvPr id="0" name=""/>
        <dsp:cNvSpPr/>
      </dsp:nvSpPr>
      <dsp:spPr>
        <a:xfrm>
          <a:off x="1120161" y="2674366"/>
          <a:ext cx="524143" cy="1132906"/>
        </a:xfrm>
        <a:custGeom>
          <a:avLst/>
          <a:gdLst/>
          <a:ahLst/>
          <a:cxnLst/>
          <a:rect l="0" t="0" r="0" b="0"/>
          <a:pathLst>
            <a:path>
              <a:moveTo>
                <a:pt x="0" y="0"/>
              </a:moveTo>
              <a:lnTo>
                <a:pt x="262071" y="0"/>
              </a:lnTo>
              <a:lnTo>
                <a:pt x="262071" y="1132906"/>
              </a:lnTo>
              <a:lnTo>
                <a:pt x="524143" y="113290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351026" y="3209612"/>
        <a:ext cx="62413" cy="62413"/>
      </dsp:txXfrm>
    </dsp:sp>
    <dsp:sp modelId="{2C4CC4AE-F347-4CC5-9DB2-678921DB8825}">
      <dsp:nvSpPr>
        <dsp:cNvPr id="0" name=""/>
        <dsp:cNvSpPr/>
      </dsp:nvSpPr>
      <dsp:spPr>
        <a:xfrm>
          <a:off x="5158864" y="1354788"/>
          <a:ext cx="514825" cy="490496"/>
        </a:xfrm>
        <a:custGeom>
          <a:avLst/>
          <a:gdLst/>
          <a:ahLst/>
          <a:cxnLst/>
          <a:rect l="0" t="0" r="0" b="0"/>
          <a:pathLst>
            <a:path>
              <a:moveTo>
                <a:pt x="0" y="0"/>
              </a:moveTo>
              <a:lnTo>
                <a:pt x="257412" y="0"/>
              </a:lnTo>
              <a:lnTo>
                <a:pt x="257412" y="490496"/>
              </a:lnTo>
              <a:lnTo>
                <a:pt x="514825" y="49049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5398499" y="1582260"/>
        <a:ext cx="35553" cy="35553"/>
      </dsp:txXfrm>
    </dsp:sp>
    <dsp:sp modelId="{A6C603C1-7C8C-4CC1-BAF3-F5D33819B450}">
      <dsp:nvSpPr>
        <dsp:cNvPr id="0" name=""/>
        <dsp:cNvSpPr/>
      </dsp:nvSpPr>
      <dsp:spPr>
        <a:xfrm>
          <a:off x="5158864" y="864291"/>
          <a:ext cx="514825" cy="490496"/>
        </a:xfrm>
        <a:custGeom>
          <a:avLst/>
          <a:gdLst/>
          <a:ahLst/>
          <a:cxnLst/>
          <a:rect l="0" t="0" r="0" b="0"/>
          <a:pathLst>
            <a:path>
              <a:moveTo>
                <a:pt x="0" y="490496"/>
              </a:moveTo>
              <a:lnTo>
                <a:pt x="257412" y="490496"/>
              </a:lnTo>
              <a:lnTo>
                <a:pt x="257412" y="0"/>
              </a:lnTo>
              <a:lnTo>
                <a:pt x="51482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5398499" y="1091763"/>
        <a:ext cx="35553" cy="35553"/>
      </dsp:txXfrm>
    </dsp:sp>
    <dsp:sp modelId="{4D223DCB-20A9-446E-BD32-E974DDB0FE3F}">
      <dsp:nvSpPr>
        <dsp:cNvPr id="0" name=""/>
        <dsp:cNvSpPr/>
      </dsp:nvSpPr>
      <dsp:spPr>
        <a:xfrm>
          <a:off x="1120161" y="1354788"/>
          <a:ext cx="524143" cy="1319577"/>
        </a:xfrm>
        <a:custGeom>
          <a:avLst/>
          <a:gdLst/>
          <a:ahLst/>
          <a:cxnLst/>
          <a:rect l="0" t="0" r="0" b="0"/>
          <a:pathLst>
            <a:path>
              <a:moveTo>
                <a:pt x="0" y="1319577"/>
              </a:moveTo>
              <a:lnTo>
                <a:pt x="262071" y="1319577"/>
              </a:lnTo>
              <a:lnTo>
                <a:pt x="262071" y="0"/>
              </a:lnTo>
              <a:lnTo>
                <a:pt x="52414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1346736" y="1979080"/>
        <a:ext cx="70993" cy="70993"/>
      </dsp:txXfrm>
    </dsp:sp>
    <dsp:sp modelId="{6F7D41B5-6464-4F4E-8F20-424B5CA6B71D}">
      <dsp:nvSpPr>
        <dsp:cNvPr id="0" name=""/>
        <dsp:cNvSpPr/>
      </dsp:nvSpPr>
      <dsp:spPr>
        <a:xfrm rot="16200000">
          <a:off x="-1505169" y="2114285"/>
          <a:ext cx="4130499" cy="11201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a:t>Reincorporación</a:t>
          </a:r>
          <a:endParaRPr lang="es-ES" sz="2400" kern="1200" dirty="0"/>
        </a:p>
      </dsp:txBody>
      <dsp:txXfrm>
        <a:off x="-1505169" y="2114285"/>
        <a:ext cx="4130499" cy="1120161"/>
      </dsp:txXfrm>
    </dsp:sp>
    <dsp:sp modelId="{D0FF8BD5-FA5A-497E-A3FE-66BF2F4E5F1B}">
      <dsp:nvSpPr>
        <dsp:cNvPr id="0" name=""/>
        <dsp:cNvSpPr/>
      </dsp:nvSpPr>
      <dsp:spPr>
        <a:xfrm>
          <a:off x="1644305" y="867646"/>
          <a:ext cx="3514558" cy="9742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kern="1200" dirty="0"/>
            <a:t>Política</a:t>
          </a:r>
          <a:endParaRPr lang="es-ES" sz="2000" kern="1200" dirty="0"/>
        </a:p>
      </dsp:txBody>
      <dsp:txXfrm>
        <a:off x="1644305" y="867646"/>
        <a:ext cx="3514558" cy="974283"/>
      </dsp:txXfrm>
    </dsp:sp>
    <dsp:sp modelId="{B0FF06BE-A3DD-418A-86F1-971CEFD8CFD0}">
      <dsp:nvSpPr>
        <dsp:cNvPr id="0" name=""/>
        <dsp:cNvSpPr/>
      </dsp:nvSpPr>
      <dsp:spPr>
        <a:xfrm>
          <a:off x="5673689" y="471894"/>
          <a:ext cx="5272481" cy="784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kern="1200" dirty="0"/>
            <a:t>Nuevo partido o movimiento político: Financiación y asistencia, campañas electorales, acceso a medios, seguridad</a:t>
          </a:r>
          <a:endParaRPr lang="es-ES" sz="2000" kern="1200" dirty="0"/>
        </a:p>
      </dsp:txBody>
      <dsp:txXfrm>
        <a:off x="5673689" y="471894"/>
        <a:ext cx="5272481" cy="784794"/>
      </dsp:txXfrm>
    </dsp:sp>
    <dsp:sp modelId="{090F34B2-CF61-4258-A633-308AA0F86163}">
      <dsp:nvSpPr>
        <dsp:cNvPr id="0" name=""/>
        <dsp:cNvSpPr/>
      </dsp:nvSpPr>
      <dsp:spPr>
        <a:xfrm>
          <a:off x="5673689" y="1452887"/>
          <a:ext cx="5192606" cy="784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kern="1200" dirty="0"/>
            <a:t>Representación política: Voceros, curules, CNE.</a:t>
          </a:r>
          <a:endParaRPr lang="es-ES" sz="2000" kern="1200" dirty="0"/>
        </a:p>
      </dsp:txBody>
      <dsp:txXfrm>
        <a:off x="5673689" y="1452887"/>
        <a:ext cx="5192606" cy="784794"/>
      </dsp:txXfrm>
    </dsp:sp>
    <dsp:sp modelId="{D94FE365-A195-4A0C-B310-8FFEFD5D7C9C}">
      <dsp:nvSpPr>
        <dsp:cNvPr id="0" name=""/>
        <dsp:cNvSpPr/>
      </dsp:nvSpPr>
      <dsp:spPr>
        <a:xfrm>
          <a:off x="1644305" y="2979886"/>
          <a:ext cx="3514558" cy="16547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O" sz="2000" kern="1200" dirty="0"/>
            <a:t>Económica y social</a:t>
          </a:r>
          <a:endParaRPr lang="es-ES" sz="2000" kern="1200" dirty="0"/>
        </a:p>
      </dsp:txBody>
      <dsp:txXfrm>
        <a:off x="1644305" y="2979886"/>
        <a:ext cx="3514558" cy="1654771"/>
      </dsp:txXfrm>
    </dsp:sp>
    <dsp:sp modelId="{21D1AE5A-B8C1-4A3A-9339-E37710F6C33A}">
      <dsp:nvSpPr>
        <dsp:cNvPr id="0" name=""/>
        <dsp:cNvSpPr/>
      </dsp:nvSpPr>
      <dsp:spPr>
        <a:xfrm>
          <a:off x="5673689" y="2433881"/>
          <a:ext cx="5401085" cy="784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ECOMÚN: Organización de Economía Social y Solidaria</a:t>
          </a:r>
        </a:p>
      </dsp:txBody>
      <dsp:txXfrm>
        <a:off x="5673689" y="2433881"/>
        <a:ext cx="5401085" cy="784794"/>
      </dsp:txXfrm>
    </dsp:sp>
    <dsp:sp modelId="{CE2C6A31-9749-4006-82BC-3E3B74CE7E83}">
      <dsp:nvSpPr>
        <dsp:cNvPr id="0" name=""/>
        <dsp:cNvSpPr/>
      </dsp:nvSpPr>
      <dsp:spPr>
        <a:xfrm>
          <a:off x="5673689" y="3414875"/>
          <a:ext cx="5475529" cy="784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Centro de pensamiento y formación política, Consejo Nacional de la Reincorporación</a:t>
          </a:r>
        </a:p>
      </dsp:txBody>
      <dsp:txXfrm>
        <a:off x="5673689" y="3414875"/>
        <a:ext cx="5475529" cy="784794"/>
      </dsp:txXfrm>
    </dsp:sp>
    <dsp:sp modelId="{FA314616-92F0-4367-A2B6-48BB8A80A7C4}">
      <dsp:nvSpPr>
        <dsp:cNvPr id="0" name=""/>
        <dsp:cNvSpPr/>
      </dsp:nvSpPr>
      <dsp:spPr>
        <a:xfrm>
          <a:off x="5673689" y="4395868"/>
          <a:ext cx="5470406" cy="7847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Garantías: Renta básica, Asignación Única de Normalización , Seguridad Social, Programas Sociales </a:t>
          </a:r>
        </a:p>
      </dsp:txBody>
      <dsp:txXfrm>
        <a:off x="5673689" y="4395868"/>
        <a:ext cx="5470406" cy="7847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9E0CE-88A7-4B25-84C0-8D569CDD4075}">
      <dsp:nvSpPr>
        <dsp:cNvPr id="0" name=""/>
        <dsp:cNvSpPr/>
      </dsp:nvSpPr>
      <dsp:spPr>
        <a:xfrm>
          <a:off x="854075" y="959"/>
          <a:ext cx="2006203" cy="120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Pacto Político Nacional</a:t>
          </a:r>
        </a:p>
      </dsp:txBody>
      <dsp:txXfrm>
        <a:off x="854075" y="959"/>
        <a:ext cx="2006203" cy="1203721"/>
      </dsp:txXfrm>
    </dsp:sp>
    <dsp:sp modelId="{C6B13710-A0C9-4604-801E-119658E644C8}">
      <dsp:nvSpPr>
        <dsp:cNvPr id="0" name=""/>
        <dsp:cNvSpPr/>
      </dsp:nvSpPr>
      <dsp:spPr>
        <a:xfrm>
          <a:off x="3060898" y="959"/>
          <a:ext cx="2006203" cy="12037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Comisión Nacional de Garantías de Seguridad</a:t>
          </a:r>
          <a:endParaRPr lang="es-ES" sz="1300" kern="1200" dirty="0"/>
        </a:p>
      </dsp:txBody>
      <dsp:txXfrm>
        <a:off x="3060898" y="959"/>
        <a:ext cx="2006203" cy="1203721"/>
      </dsp:txXfrm>
    </dsp:sp>
    <dsp:sp modelId="{70205476-B708-4A34-BF44-7B9C5A111B57}">
      <dsp:nvSpPr>
        <dsp:cNvPr id="0" name=""/>
        <dsp:cNvSpPr/>
      </dsp:nvSpPr>
      <dsp:spPr>
        <a:xfrm>
          <a:off x="5267721" y="959"/>
          <a:ext cx="2006203" cy="12037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Unidad Especial de investigación para el desmantelamiento de las organizaciones</a:t>
          </a:r>
          <a:endParaRPr lang="es-ES" sz="1300" kern="1200" dirty="0"/>
        </a:p>
        <a:p>
          <a:pPr marL="0" lvl="0" indent="0" algn="ctr" defTabSz="577850">
            <a:lnSpc>
              <a:spcPct val="90000"/>
            </a:lnSpc>
            <a:spcBef>
              <a:spcPct val="0"/>
            </a:spcBef>
            <a:spcAft>
              <a:spcPct val="35000"/>
            </a:spcAft>
            <a:buNone/>
          </a:pPr>
          <a:r>
            <a:rPr lang="es-ES" sz="1300" kern="1200" dirty="0"/>
            <a:t>criminales</a:t>
          </a:r>
        </a:p>
      </dsp:txBody>
      <dsp:txXfrm>
        <a:off x="5267721" y="959"/>
        <a:ext cx="2006203" cy="1203721"/>
      </dsp:txXfrm>
    </dsp:sp>
    <dsp:sp modelId="{280F42FD-2681-4498-AB37-FF28405E9BC1}">
      <dsp:nvSpPr>
        <dsp:cNvPr id="0" name=""/>
        <dsp:cNvSpPr/>
      </dsp:nvSpPr>
      <dsp:spPr>
        <a:xfrm>
          <a:off x="854075" y="1405301"/>
          <a:ext cx="2006203" cy="12037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Integración de Cuerpo Élite</a:t>
          </a:r>
        </a:p>
      </dsp:txBody>
      <dsp:txXfrm>
        <a:off x="854075" y="1405301"/>
        <a:ext cx="2006203" cy="1203721"/>
      </dsp:txXfrm>
    </dsp:sp>
    <dsp:sp modelId="{75D8B236-7385-4196-8BFC-8B10E58A6403}">
      <dsp:nvSpPr>
        <dsp:cNvPr id="0" name=""/>
        <dsp:cNvSpPr/>
      </dsp:nvSpPr>
      <dsp:spPr>
        <a:xfrm>
          <a:off x="3060898" y="1405301"/>
          <a:ext cx="2006203" cy="12037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Garantías básicas para el ejercicio de la función de fiscal, jueces y otros servidores/as</a:t>
          </a:r>
          <a:endParaRPr lang="es-ES" sz="1300" kern="1200" dirty="0"/>
        </a:p>
        <a:p>
          <a:pPr marL="0" lvl="0" indent="0" algn="ctr" defTabSz="577850">
            <a:lnSpc>
              <a:spcPct val="90000"/>
            </a:lnSpc>
            <a:spcBef>
              <a:spcPct val="0"/>
            </a:spcBef>
            <a:spcAft>
              <a:spcPct val="35000"/>
            </a:spcAft>
            <a:buNone/>
          </a:pPr>
          <a:r>
            <a:rPr lang="es-ES" sz="1300" kern="1200" dirty="0"/>
            <a:t>públicos</a:t>
          </a:r>
        </a:p>
      </dsp:txBody>
      <dsp:txXfrm>
        <a:off x="3060898" y="1405301"/>
        <a:ext cx="2006203" cy="1203721"/>
      </dsp:txXfrm>
    </dsp:sp>
    <dsp:sp modelId="{6C98092C-9028-4982-8B82-1A4C88F51C9A}">
      <dsp:nvSpPr>
        <dsp:cNvPr id="0" name=""/>
        <dsp:cNvSpPr/>
      </dsp:nvSpPr>
      <dsp:spPr>
        <a:xfrm>
          <a:off x="5267721" y="1405301"/>
          <a:ext cx="2006203" cy="120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Sistema Integral de Seguridad para el Ejercicio de la Política</a:t>
          </a:r>
          <a:endParaRPr lang="es-ES" sz="1300" kern="1200" dirty="0"/>
        </a:p>
      </dsp:txBody>
      <dsp:txXfrm>
        <a:off x="5267721" y="1405301"/>
        <a:ext cx="2006203" cy="1203721"/>
      </dsp:txXfrm>
    </dsp:sp>
    <dsp:sp modelId="{5BEA745C-AEAA-4B57-9472-762D8615A01B}">
      <dsp:nvSpPr>
        <dsp:cNvPr id="0" name=""/>
        <dsp:cNvSpPr/>
      </dsp:nvSpPr>
      <dsp:spPr>
        <a:xfrm>
          <a:off x="854075" y="2809643"/>
          <a:ext cx="2006203" cy="12037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Programa Integral de Seguridad y Protección para las comunidades y organizaciones en los territorios</a:t>
          </a:r>
          <a:endParaRPr lang="es-ES" sz="1300" kern="1200" dirty="0"/>
        </a:p>
      </dsp:txBody>
      <dsp:txXfrm>
        <a:off x="854075" y="2809643"/>
        <a:ext cx="2006203" cy="1203721"/>
      </dsp:txXfrm>
    </dsp:sp>
    <dsp:sp modelId="{C626A8F9-0172-4B07-9412-BBF5FE630D18}">
      <dsp:nvSpPr>
        <dsp:cNvPr id="0" name=""/>
        <dsp:cNvSpPr/>
      </dsp:nvSpPr>
      <dsp:spPr>
        <a:xfrm>
          <a:off x="3060898" y="2809643"/>
          <a:ext cx="2006203" cy="12037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Instrumento de prevención y monitoreo de las organizaciones criminales</a:t>
          </a:r>
          <a:endParaRPr lang="es-ES" sz="1300" kern="1200" dirty="0"/>
        </a:p>
      </dsp:txBody>
      <dsp:txXfrm>
        <a:off x="3060898" y="2809643"/>
        <a:ext cx="2006203" cy="1203721"/>
      </dsp:txXfrm>
    </dsp:sp>
    <dsp:sp modelId="{ACF5C6A2-3AA0-4F85-801D-AC925E648959}">
      <dsp:nvSpPr>
        <dsp:cNvPr id="0" name=""/>
        <dsp:cNvSpPr/>
      </dsp:nvSpPr>
      <dsp:spPr>
        <a:xfrm>
          <a:off x="5267721" y="2809643"/>
          <a:ext cx="2006203" cy="12037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Medidas de prevención y lucha contra la corrupción</a:t>
          </a:r>
          <a:endParaRPr lang="es-ES" sz="1300" kern="1200" dirty="0"/>
        </a:p>
      </dsp:txBody>
      <dsp:txXfrm>
        <a:off x="5267721" y="2809643"/>
        <a:ext cx="2006203" cy="1203721"/>
      </dsp:txXfrm>
    </dsp:sp>
    <dsp:sp modelId="{DE9F7C26-0845-47D2-B861-5FAFDF1AF729}">
      <dsp:nvSpPr>
        <dsp:cNvPr id="0" name=""/>
        <dsp:cNvSpPr/>
      </dsp:nvSpPr>
      <dsp:spPr>
        <a:xfrm>
          <a:off x="1957486" y="4213985"/>
          <a:ext cx="2006203" cy="12037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a:t>Otras disposiciones</a:t>
          </a:r>
        </a:p>
        <a:p>
          <a:pPr marL="57150" lvl="1" indent="-57150" algn="l" defTabSz="444500">
            <a:lnSpc>
              <a:spcPct val="90000"/>
            </a:lnSpc>
            <a:spcBef>
              <a:spcPct val="0"/>
            </a:spcBef>
            <a:spcAft>
              <a:spcPct val="15000"/>
            </a:spcAft>
            <a:buChar char="•"/>
          </a:pPr>
          <a:r>
            <a:rPr lang="es-CO" sz="1000" kern="1200" dirty="0"/>
            <a:t>Acciones y estrategias necesarias en materia de inteligencia</a:t>
          </a:r>
          <a:endParaRPr lang="es-ES" sz="1000" kern="1200" dirty="0"/>
        </a:p>
        <a:p>
          <a:pPr marL="57150" lvl="1" indent="-57150" algn="l" defTabSz="444500">
            <a:lnSpc>
              <a:spcPct val="90000"/>
            </a:lnSpc>
            <a:spcBef>
              <a:spcPct val="0"/>
            </a:spcBef>
            <a:spcAft>
              <a:spcPct val="15000"/>
            </a:spcAft>
            <a:buChar char="•"/>
          </a:pPr>
          <a:r>
            <a:rPr lang="es-CO" sz="1000" kern="1200" dirty="0"/>
            <a:t>Depurar de los bancos de datos de las centrales de inteligencia y seguridad</a:t>
          </a:r>
          <a:endParaRPr lang="es-ES" sz="1000" kern="1200" dirty="0"/>
        </a:p>
      </dsp:txBody>
      <dsp:txXfrm>
        <a:off x="1957486" y="4213985"/>
        <a:ext cx="2006203" cy="1203721"/>
      </dsp:txXfrm>
    </dsp:sp>
    <dsp:sp modelId="{D87D863B-9EA8-437B-AFFA-FBDB5CD8FCB7}">
      <dsp:nvSpPr>
        <dsp:cNvPr id="0" name=""/>
        <dsp:cNvSpPr/>
      </dsp:nvSpPr>
      <dsp:spPr>
        <a:xfrm>
          <a:off x="4164310" y="4213985"/>
          <a:ext cx="2006203" cy="12037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Implementación de un mecanismo nacional de supervisión e inspección territorial a los servicios de vigilancia y seguridad privada</a:t>
          </a:r>
          <a:endParaRPr lang="es-ES" sz="1300" kern="1200" dirty="0"/>
        </a:p>
      </dsp:txBody>
      <dsp:txXfrm>
        <a:off x="4164310" y="4213985"/>
        <a:ext cx="2006203" cy="120372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7D881-E7F6-4541-AEB5-E8F91B0123EB}">
      <dsp:nvSpPr>
        <dsp:cNvPr id="0" name=""/>
        <dsp:cNvSpPr/>
      </dsp:nvSpPr>
      <dsp:spPr>
        <a:xfrm>
          <a:off x="6649400" y="3368532"/>
          <a:ext cx="395519" cy="1212926"/>
        </a:xfrm>
        <a:custGeom>
          <a:avLst/>
          <a:gdLst/>
          <a:ahLst/>
          <a:cxnLst/>
          <a:rect l="0" t="0" r="0" b="0"/>
          <a:pathLst>
            <a:path>
              <a:moveTo>
                <a:pt x="0" y="0"/>
              </a:moveTo>
              <a:lnTo>
                <a:pt x="0" y="1212926"/>
              </a:lnTo>
              <a:lnTo>
                <a:pt x="395519" y="12129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1C6EF9-18DB-480D-B4FF-401CAD5B57CA}">
      <dsp:nvSpPr>
        <dsp:cNvPr id="0" name=""/>
        <dsp:cNvSpPr/>
      </dsp:nvSpPr>
      <dsp:spPr>
        <a:xfrm>
          <a:off x="4513594" y="1496406"/>
          <a:ext cx="3190524" cy="553727"/>
        </a:xfrm>
        <a:custGeom>
          <a:avLst/>
          <a:gdLst/>
          <a:ahLst/>
          <a:cxnLst/>
          <a:rect l="0" t="0" r="0" b="0"/>
          <a:pathLst>
            <a:path>
              <a:moveTo>
                <a:pt x="0" y="0"/>
              </a:moveTo>
              <a:lnTo>
                <a:pt x="0" y="276863"/>
              </a:lnTo>
              <a:lnTo>
                <a:pt x="3190524" y="276863"/>
              </a:lnTo>
              <a:lnTo>
                <a:pt x="3190524" y="553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E1BC78-10F0-480A-ACEE-A37E55B49EC1}">
      <dsp:nvSpPr>
        <dsp:cNvPr id="0" name=""/>
        <dsp:cNvSpPr/>
      </dsp:nvSpPr>
      <dsp:spPr>
        <a:xfrm>
          <a:off x="3458875" y="3368532"/>
          <a:ext cx="395519" cy="1212926"/>
        </a:xfrm>
        <a:custGeom>
          <a:avLst/>
          <a:gdLst/>
          <a:ahLst/>
          <a:cxnLst/>
          <a:rect l="0" t="0" r="0" b="0"/>
          <a:pathLst>
            <a:path>
              <a:moveTo>
                <a:pt x="0" y="0"/>
              </a:moveTo>
              <a:lnTo>
                <a:pt x="0" y="1212926"/>
              </a:lnTo>
              <a:lnTo>
                <a:pt x="395519" y="121292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E57782-D9FA-4627-AE5C-2E5A8F72C35E}">
      <dsp:nvSpPr>
        <dsp:cNvPr id="0" name=""/>
        <dsp:cNvSpPr/>
      </dsp:nvSpPr>
      <dsp:spPr>
        <a:xfrm>
          <a:off x="4467874" y="1496406"/>
          <a:ext cx="91440" cy="553727"/>
        </a:xfrm>
        <a:custGeom>
          <a:avLst/>
          <a:gdLst/>
          <a:ahLst/>
          <a:cxnLst/>
          <a:rect l="0" t="0" r="0" b="0"/>
          <a:pathLst>
            <a:path>
              <a:moveTo>
                <a:pt x="45720" y="0"/>
              </a:moveTo>
              <a:lnTo>
                <a:pt x="45720" y="553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565AF-15ED-4C5F-BE11-27B833B45DEE}">
      <dsp:nvSpPr>
        <dsp:cNvPr id="0" name=""/>
        <dsp:cNvSpPr/>
      </dsp:nvSpPr>
      <dsp:spPr>
        <a:xfrm>
          <a:off x="1323069" y="1496406"/>
          <a:ext cx="3190524" cy="553727"/>
        </a:xfrm>
        <a:custGeom>
          <a:avLst/>
          <a:gdLst/>
          <a:ahLst/>
          <a:cxnLst/>
          <a:rect l="0" t="0" r="0" b="0"/>
          <a:pathLst>
            <a:path>
              <a:moveTo>
                <a:pt x="3190524" y="0"/>
              </a:moveTo>
              <a:lnTo>
                <a:pt x="3190524" y="276863"/>
              </a:lnTo>
              <a:lnTo>
                <a:pt x="0" y="276863"/>
              </a:lnTo>
              <a:lnTo>
                <a:pt x="0" y="5537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0B7423-5564-4D0E-9D3C-214D37F83751}">
      <dsp:nvSpPr>
        <dsp:cNvPr id="0" name=""/>
        <dsp:cNvSpPr/>
      </dsp:nvSpPr>
      <dsp:spPr>
        <a:xfrm>
          <a:off x="3195195" y="178007"/>
          <a:ext cx="2636797" cy="13183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Mecanismos de implementación y verificación</a:t>
          </a:r>
        </a:p>
      </dsp:txBody>
      <dsp:txXfrm>
        <a:off x="3195195" y="178007"/>
        <a:ext cx="2636797" cy="1318398"/>
      </dsp:txXfrm>
    </dsp:sp>
    <dsp:sp modelId="{1E83FB46-3C10-4237-83E8-64CC8B07734F}">
      <dsp:nvSpPr>
        <dsp:cNvPr id="0" name=""/>
        <dsp:cNvSpPr/>
      </dsp:nvSpPr>
      <dsp:spPr>
        <a:xfrm>
          <a:off x="4670" y="2050134"/>
          <a:ext cx="2636797" cy="1743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Comisión de Implementación, Seguimiento y Verificación del AF y Resolución de Diferencias</a:t>
          </a:r>
        </a:p>
      </dsp:txBody>
      <dsp:txXfrm>
        <a:off x="4670" y="2050134"/>
        <a:ext cx="2636797" cy="1743911"/>
      </dsp:txXfrm>
    </dsp:sp>
    <dsp:sp modelId="{6202D391-4456-4113-927E-861FD3D3A5DD}">
      <dsp:nvSpPr>
        <dsp:cNvPr id="0" name=""/>
        <dsp:cNvSpPr/>
      </dsp:nvSpPr>
      <dsp:spPr>
        <a:xfrm>
          <a:off x="3195195" y="2050134"/>
          <a:ext cx="2636797" cy="13183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Componente internacional de verificación de la CISVR</a:t>
          </a:r>
        </a:p>
      </dsp:txBody>
      <dsp:txXfrm>
        <a:off x="3195195" y="2050134"/>
        <a:ext cx="2636797" cy="1318398"/>
      </dsp:txXfrm>
    </dsp:sp>
    <dsp:sp modelId="{B17F61BC-334A-43A4-96C0-95A1C7049850}">
      <dsp:nvSpPr>
        <dsp:cNvPr id="0" name=""/>
        <dsp:cNvSpPr/>
      </dsp:nvSpPr>
      <dsp:spPr>
        <a:xfrm>
          <a:off x="3854394" y="3922260"/>
          <a:ext cx="2636797" cy="13183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Comprueba el estado y avances de la implementación de los  acuerdos</a:t>
          </a:r>
        </a:p>
      </dsp:txBody>
      <dsp:txXfrm>
        <a:off x="3854394" y="3922260"/>
        <a:ext cx="2636797" cy="1318398"/>
      </dsp:txXfrm>
    </dsp:sp>
    <dsp:sp modelId="{48E3AB31-50C2-429F-A41F-DDE2BB6CFB34}">
      <dsp:nvSpPr>
        <dsp:cNvPr id="0" name=""/>
        <dsp:cNvSpPr/>
      </dsp:nvSpPr>
      <dsp:spPr>
        <a:xfrm>
          <a:off x="6385720" y="2050134"/>
          <a:ext cx="2636797" cy="13183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ES" sz="2200" kern="1200" dirty="0"/>
            <a:t>Componente de acompañamiento internacional</a:t>
          </a:r>
        </a:p>
      </dsp:txBody>
      <dsp:txXfrm>
        <a:off x="6385720" y="2050134"/>
        <a:ext cx="2636797" cy="1318398"/>
      </dsp:txXfrm>
    </dsp:sp>
    <dsp:sp modelId="{01A7D41E-D8C1-4982-A596-912D143191EF}">
      <dsp:nvSpPr>
        <dsp:cNvPr id="0" name=""/>
        <dsp:cNvSpPr/>
      </dsp:nvSpPr>
      <dsp:spPr>
        <a:xfrm>
          <a:off x="7044919" y="3922260"/>
          <a:ext cx="2636797" cy="13183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Apoyo en experiencias, recursos, monitoreo y buenas prácticas para la implementación</a:t>
          </a:r>
        </a:p>
      </dsp:txBody>
      <dsp:txXfrm>
        <a:off x="7044919" y="3922260"/>
        <a:ext cx="2636797" cy="131839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32C1D-B060-D046-9396-CB19270306ED}">
      <dsp:nvSpPr>
        <dsp:cNvPr id="0" name=""/>
        <dsp:cNvSpPr/>
      </dsp:nvSpPr>
      <dsp:spPr>
        <a:xfrm>
          <a:off x="199273" y="1278501"/>
          <a:ext cx="2927008" cy="964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_tradnl" sz="2800" kern="1200" dirty="0"/>
            <a:t>Comprensión</a:t>
          </a:r>
        </a:p>
      </dsp:txBody>
      <dsp:txXfrm>
        <a:off x="199273" y="1278501"/>
        <a:ext cx="2927008" cy="964582"/>
      </dsp:txXfrm>
    </dsp:sp>
    <dsp:sp modelId="{131FDD81-D12B-CD4E-9856-E3EEE7CB2B0F}">
      <dsp:nvSpPr>
        <dsp:cNvPr id="0" name=""/>
        <dsp:cNvSpPr/>
      </dsp:nvSpPr>
      <dsp:spPr>
        <a:xfrm>
          <a:off x="199273" y="3312473"/>
          <a:ext cx="2927008" cy="180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_tradnl" sz="2400" kern="1200" dirty="0"/>
            <a:t>Primera fase</a:t>
          </a:r>
        </a:p>
      </dsp:txBody>
      <dsp:txXfrm>
        <a:off x="199273" y="3312473"/>
        <a:ext cx="2927008" cy="1807157"/>
      </dsp:txXfrm>
    </dsp:sp>
    <dsp:sp modelId="{370FC76A-64A3-EA4A-9491-025BABC8E6AE}">
      <dsp:nvSpPr>
        <dsp:cNvPr id="0" name=""/>
        <dsp:cNvSpPr/>
      </dsp:nvSpPr>
      <dsp:spPr>
        <a:xfrm>
          <a:off x="195947" y="985135"/>
          <a:ext cx="232830" cy="2328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533196-F650-C44D-A832-8675722499D2}">
      <dsp:nvSpPr>
        <dsp:cNvPr id="0" name=""/>
        <dsp:cNvSpPr/>
      </dsp:nvSpPr>
      <dsp:spPr>
        <a:xfrm>
          <a:off x="358928" y="659173"/>
          <a:ext cx="232830" cy="23283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5199F5-4548-6046-B03E-C7E1EF6CFDDA}">
      <dsp:nvSpPr>
        <dsp:cNvPr id="0" name=""/>
        <dsp:cNvSpPr/>
      </dsp:nvSpPr>
      <dsp:spPr>
        <a:xfrm>
          <a:off x="750083" y="724365"/>
          <a:ext cx="365876" cy="36587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B8512C-A7C5-F140-8D31-0CB83565F557}">
      <dsp:nvSpPr>
        <dsp:cNvPr id="0" name=""/>
        <dsp:cNvSpPr/>
      </dsp:nvSpPr>
      <dsp:spPr>
        <a:xfrm>
          <a:off x="1076046" y="365807"/>
          <a:ext cx="232830" cy="23283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E886B9A-8417-BC45-AAB7-DB8B7DF08A4F}">
      <dsp:nvSpPr>
        <dsp:cNvPr id="0" name=""/>
        <dsp:cNvSpPr/>
      </dsp:nvSpPr>
      <dsp:spPr>
        <a:xfrm>
          <a:off x="1499797" y="235422"/>
          <a:ext cx="232830" cy="23283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8A8C523-B4EB-3C48-99FC-FEEA1670C297}">
      <dsp:nvSpPr>
        <dsp:cNvPr id="0" name=""/>
        <dsp:cNvSpPr/>
      </dsp:nvSpPr>
      <dsp:spPr>
        <a:xfrm>
          <a:off x="2021336" y="463595"/>
          <a:ext cx="232830" cy="2328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ED03D7-2681-A04F-AFD8-9578E0984AFB}">
      <dsp:nvSpPr>
        <dsp:cNvPr id="0" name=""/>
        <dsp:cNvSpPr/>
      </dsp:nvSpPr>
      <dsp:spPr>
        <a:xfrm>
          <a:off x="2347299" y="626577"/>
          <a:ext cx="365876" cy="36587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95025A-E83C-0B47-B4F2-0753C0A21452}">
      <dsp:nvSpPr>
        <dsp:cNvPr id="0" name=""/>
        <dsp:cNvSpPr/>
      </dsp:nvSpPr>
      <dsp:spPr>
        <a:xfrm>
          <a:off x="2803646" y="985135"/>
          <a:ext cx="232830" cy="23283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288B5F-1337-3646-B0F7-C0740886253D}">
      <dsp:nvSpPr>
        <dsp:cNvPr id="0" name=""/>
        <dsp:cNvSpPr/>
      </dsp:nvSpPr>
      <dsp:spPr>
        <a:xfrm>
          <a:off x="2999223" y="1343694"/>
          <a:ext cx="232830" cy="23283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4F35148-E9F9-9245-9AC8-EC02305B5A1E}">
      <dsp:nvSpPr>
        <dsp:cNvPr id="0" name=""/>
        <dsp:cNvSpPr/>
      </dsp:nvSpPr>
      <dsp:spPr>
        <a:xfrm>
          <a:off x="1304219" y="659173"/>
          <a:ext cx="598706" cy="59870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2BB507-698E-A040-9323-E1D2DD45E0AB}">
      <dsp:nvSpPr>
        <dsp:cNvPr id="0" name=""/>
        <dsp:cNvSpPr/>
      </dsp:nvSpPr>
      <dsp:spPr>
        <a:xfrm>
          <a:off x="32966" y="1897830"/>
          <a:ext cx="232830" cy="2328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76DBEB2-1B9D-E64D-840A-A0D8B6119C41}">
      <dsp:nvSpPr>
        <dsp:cNvPr id="0" name=""/>
        <dsp:cNvSpPr/>
      </dsp:nvSpPr>
      <dsp:spPr>
        <a:xfrm>
          <a:off x="228544" y="2191196"/>
          <a:ext cx="365876" cy="36587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C7549B-EB13-EC4E-AB78-86B3BFDCA388}">
      <dsp:nvSpPr>
        <dsp:cNvPr id="0" name=""/>
        <dsp:cNvSpPr/>
      </dsp:nvSpPr>
      <dsp:spPr>
        <a:xfrm>
          <a:off x="717487" y="2451966"/>
          <a:ext cx="532183" cy="53218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BB59B34-A20B-7747-96B7-339FB8EE94C3}">
      <dsp:nvSpPr>
        <dsp:cNvPr id="0" name=""/>
        <dsp:cNvSpPr/>
      </dsp:nvSpPr>
      <dsp:spPr>
        <a:xfrm>
          <a:off x="1402008" y="2875717"/>
          <a:ext cx="232830" cy="23283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F71A9C-B411-F049-A083-42FC5AFDC669}">
      <dsp:nvSpPr>
        <dsp:cNvPr id="0" name=""/>
        <dsp:cNvSpPr/>
      </dsp:nvSpPr>
      <dsp:spPr>
        <a:xfrm>
          <a:off x="1532393" y="2451966"/>
          <a:ext cx="365876" cy="36587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8EBDC2-2AAA-2F40-92B0-644F53CE708D}">
      <dsp:nvSpPr>
        <dsp:cNvPr id="0" name=""/>
        <dsp:cNvSpPr/>
      </dsp:nvSpPr>
      <dsp:spPr>
        <a:xfrm>
          <a:off x="1858355" y="2908313"/>
          <a:ext cx="232830" cy="23283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5E8978-C202-6844-9006-120C52421ED0}">
      <dsp:nvSpPr>
        <dsp:cNvPr id="0" name=""/>
        <dsp:cNvSpPr/>
      </dsp:nvSpPr>
      <dsp:spPr>
        <a:xfrm>
          <a:off x="2151721" y="2386773"/>
          <a:ext cx="532183" cy="53218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0D7C19-4F46-0A41-8BDA-70BEE35F6073}">
      <dsp:nvSpPr>
        <dsp:cNvPr id="0" name=""/>
        <dsp:cNvSpPr/>
      </dsp:nvSpPr>
      <dsp:spPr>
        <a:xfrm>
          <a:off x="2868838" y="2256388"/>
          <a:ext cx="365876" cy="36587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A353AD-226E-DC48-AE25-C5B37D735476}">
      <dsp:nvSpPr>
        <dsp:cNvPr id="0" name=""/>
        <dsp:cNvSpPr/>
      </dsp:nvSpPr>
      <dsp:spPr>
        <a:xfrm>
          <a:off x="3234714" y="723823"/>
          <a:ext cx="1074525" cy="2051387"/>
        </a:xfrm>
        <a:prstGeom prst="chevron">
          <a:avLst>
            <a:gd name="adj" fmla="val 623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79818F-3D9A-2E4C-82D2-89AC2140EF74}">
      <dsp:nvSpPr>
        <dsp:cNvPr id="0" name=""/>
        <dsp:cNvSpPr/>
      </dsp:nvSpPr>
      <dsp:spPr>
        <a:xfrm>
          <a:off x="4309240" y="724820"/>
          <a:ext cx="2930525" cy="205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_tradnl" sz="2800" kern="1200" dirty="0"/>
            <a:t>Refrendación</a:t>
          </a:r>
        </a:p>
      </dsp:txBody>
      <dsp:txXfrm>
        <a:off x="4309240" y="724820"/>
        <a:ext cx="2930525" cy="2051367"/>
      </dsp:txXfrm>
    </dsp:sp>
    <dsp:sp modelId="{B517F3CB-7805-AB45-8CC3-73466E1A6455}">
      <dsp:nvSpPr>
        <dsp:cNvPr id="0" name=""/>
        <dsp:cNvSpPr/>
      </dsp:nvSpPr>
      <dsp:spPr>
        <a:xfrm>
          <a:off x="4309240" y="3312473"/>
          <a:ext cx="2930525" cy="180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_tradnl" sz="2400" kern="1200" dirty="0"/>
            <a:t>Segunda fase</a:t>
          </a:r>
        </a:p>
      </dsp:txBody>
      <dsp:txXfrm>
        <a:off x="4309240" y="3312473"/>
        <a:ext cx="2930525" cy="1807157"/>
      </dsp:txXfrm>
    </dsp:sp>
    <dsp:sp modelId="{60EE99DB-B543-8D4B-A009-A3AB44014777}">
      <dsp:nvSpPr>
        <dsp:cNvPr id="0" name=""/>
        <dsp:cNvSpPr/>
      </dsp:nvSpPr>
      <dsp:spPr>
        <a:xfrm>
          <a:off x="7239765" y="723823"/>
          <a:ext cx="1074525" cy="2051387"/>
        </a:xfrm>
        <a:prstGeom prst="chevron">
          <a:avLst>
            <a:gd name="adj" fmla="val 623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6DB3065-1198-8B4D-A76A-E2976C0C4399}">
      <dsp:nvSpPr>
        <dsp:cNvPr id="0" name=""/>
        <dsp:cNvSpPr/>
      </dsp:nvSpPr>
      <dsp:spPr>
        <a:xfrm>
          <a:off x="8314291" y="235422"/>
          <a:ext cx="3400241" cy="330391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ES_tradnl" sz="2800" kern="1200" dirty="0"/>
            <a:t>Implementación</a:t>
          </a:r>
        </a:p>
      </dsp:txBody>
      <dsp:txXfrm>
        <a:off x="8812245" y="719269"/>
        <a:ext cx="2404333" cy="2336222"/>
      </dsp:txXfrm>
    </dsp:sp>
    <dsp:sp modelId="{0B08B8AD-76D9-7947-AA2F-9CADD08CBCAB}">
      <dsp:nvSpPr>
        <dsp:cNvPr id="0" name=""/>
        <dsp:cNvSpPr/>
      </dsp:nvSpPr>
      <dsp:spPr>
        <a:xfrm>
          <a:off x="8549150" y="3376087"/>
          <a:ext cx="2930525" cy="180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_tradnl" sz="2400" kern="1200" dirty="0"/>
            <a:t>Tercera fase</a:t>
          </a:r>
        </a:p>
      </dsp:txBody>
      <dsp:txXfrm>
        <a:off x="8549150" y="3376087"/>
        <a:ext cx="2930525" cy="1807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D4237-5EEA-4AA5-BEFA-D4847A42D982}">
      <dsp:nvSpPr>
        <dsp:cNvPr id="0" name=""/>
        <dsp:cNvSpPr/>
      </dsp:nvSpPr>
      <dsp:spPr>
        <a:xfrm>
          <a:off x="4425999" y="1704"/>
          <a:ext cx="1663600" cy="1081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1. Política de Desarrollo Agrario</a:t>
          </a:r>
        </a:p>
      </dsp:txBody>
      <dsp:txXfrm>
        <a:off x="4478786" y="54491"/>
        <a:ext cx="1558026" cy="975766"/>
      </dsp:txXfrm>
    </dsp:sp>
    <dsp:sp modelId="{8DE07AAC-55F2-42A5-AEBF-10748B919A66}">
      <dsp:nvSpPr>
        <dsp:cNvPr id="0" name=""/>
        <dsp:cNvSpPr/>
      </dsp:nvSpPr>
      <dsp:spPr>
        <a:xfrm>
          <a:off x="2711144" y="542375"/>
          <a:ext cx="5093311" cy="5093311"/>
        </a:xfrm>
        <a:custGeom>
          <a:avLst/>
          <a:gdLst/>
          <a:ahLst/>
          <a:cxnLst/>
          <a:rect l="0" t="0" r="0" b="0"/>
          <a:pathLst>
            <a:path>
              <a:moveTo>
                <a:pt x="3389077" y="143370"/>
              </a:moveTo>
              <a:arcTo wR="2546655" hR="2546655" stAng="17359023" swAng="150042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1DBB93-E8B1-4321-B4AE-DFDAFD4D3221}">
      <dsp:nvSpPr>
        <dsp:cNvPr id="0" name=""/>
        <dsp:cNvSpPr/>
      </dsp:nvSpPr>
      <dsp:spPr>
        <a:xfrm>
          <a:off x="6631468" y="1275032"/>
          <a:ext cx="1663600" cy="1081340"/>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2. Participación Política</a:t>
          </a:r>
        </a:p>
      </dsp:txBody>
      <dsp:txXfrm>
        <a:off x="6684255" y="1327819"/>
        <a:ext cx="1558026" cy="975766"/>
      </dsp:txXfrm>
    </dsp:sp>
    <dsp:sp modelId="{8782C1C8-97F4-4422-B676-2F50CF3397B9}">
      <dsp:nvSpPr>
        <dsp:cNvPr id="0" name=""/>
        <dsp:cNvSpPr/>
      </dsp:nvSpPr>
      <dsp:spPr>
        <a:xfrm>
          <a:off x="2711144" y="542375"/>
          <a:ext cx="5093311" cy="5093311"/>
        </a:xfrm>
        <a:custGeom>
          <a:avLst/>
          <a:gdLst/>
          <a:ahLst/>
          <a:cxnLst/>
          <a:rect l="0" t="0" r="0" b="0"/>
          <a:pathLst>
            <a:path>
              <a:moveTo>
                <a:pt x="4989820" y="1828043"/>
              </a:moveTo>
              <a:arcTo wR="2546655" hR="2546655" stAng="20616583" swAng="1966833"/>
            </a:path>
          </a:pathLst>
        </a:custGeom>
        <a:noFill/>
        <a:ln w="6350" cap="flat" cmpd="sng" algn="ctr">
          <a:solidFill>
            <a:schemeClr val="accent4">
              <a:hueOff val="2079139"/>
              <a:satOff val="-9594"/>
              <a:lumOff val="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DF976A-E8E8-4506-BA49-5395CCE59C8A}">
      <dsp:nvSpPr>
        <dsp:cNvPr id="0" name=""/>
        <dsp:cNvSpPr/>
      </dsp:nvSpPr>
      <dsp:spPr>
        <a:xfrm>
          <a:off x="6631468" y="3821688"/>
          <a:ext cx="1663600" cy="1081340"/>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3. El Fin del Conflicto</a:t>
          </a:r>
        </a:p>
      </dsp:txBody>
      <dsp:txXfrm>
        <a:off x="6684255" y="3874475"/>
        <a:ext cx="1558026" cy="975766"/>
      </dsp:txXfrm>
    </dsp:sp>
    <dsp:sp modelId="{012FE389-F384-4A56-8479-01C0B11ED502}">
      <dsp:nvSpPr>
        <dsp:cNvPr id="0" name=""/>
        <dsp:cNvSpPr/>
      </dsp:nvSpPr>
      <dsp:spPr>
        <a:xfrm>
          <a:off x="2711144" y="542375"/>
          <a:ext cx="5093311" cy="5093311"/>
        </a:xfrm>
        <a:custGeom>
          <a:avLst/>
          <a:gdLst/>
          <a:ahLst/>
          <a:cxnLst/>
          <a:rect l="0" t="0" r="0" b="0"/>
          <a:pathLst>
            <a:path>
              <a:moveTo>
                <a:pt x="4326046" y="4368529"/>
              </a:moveTo>
              <a:arcTo wR="2546655" hR="2546655" stAng="2740553" swAng="1500424"/>
            </a:path>
          </a:pathLst>
        </a:custGeom>
        <a:noFill/>
        <a:ln w="6350" cap="flat" cmpd="sng" algn="ctr">
          <a:solidFill>
            <a:schemeClr val="accent4">
              <a:hueOff val="4158277"/>
              <a:satOff val="-19187"/>
              <a:lumOff val="706"/>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B89960-070C-4D61-9C9D-F6CCB5AF32E0}">
      <dsp:nvSpPr>
        <dsp:cNvPr id="0" name=""/>
        <dsp:cNvSpPr/>
      </dsp:nvSpPr>
      <dsp:spPr>
        <a:xfrm>
          <a:off x="4425999" y="5095016"/>
          <a:ext cx="1663600" cy="1081340"/>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4. Solución a los Problemas de las Drogas</a:t>
          </a:r>
        </a:p>
      </dsp:txBody>
      <dsp:txXfrm>
        <a:off x="4478786" y="5147803"/>
        <a:ext cx="1558026" cy="975766"/>
      </dsp:txXfrm>
    </dsp:sp>
    <dsp:sp modelId="{40CA42EA-AC81-4FF6-9DC3-E95E4DBF0917}">
      <dsp:nvSpPr>
        <dsp:cNvPr id="0" name=""/>
        <dsp:cNvSpPr/>
      </dsp:nvSpPr>
      <dsp:spPr>
        <a:xfrm>
          <a:off x="2711144" y="542375"/>
          <a:ext cx="5093311" cy="5093311"/>
        </a:xfrm>
        <a:custGeom>
          <a:avLst/>
          <a:gdLst/>
          <a:ahLst/>
          <a:cxnLst/>
          <a:rect l="0" t="0" r="0" b="0"/>
          <a:pathLst>
            <a:path>
              <a:moveTo>
                <a:pt x="1704233" y="4949941"/>
              </a:moveTo>
              <a:arcTo wR="2546655" hR="2546655" stAng="6559023" swAng="1500424"/>
            </a:path>
          </a:pathLst>
        </a:custGeom>
        <a:noFill/>
        <a:ln w="6350" cap="flat" cmpd="sng" algn="ctr">
          <a:solidFill>
            <a:schemeClr val="accent4">
              <a:hueOff val="6237415"/>
              <a:satOff val="-28781"/>
              <a:lumOff val="1059"/>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D17866-185F-4CBC-A543-DA165B4AB6F3}">
      <dsp:nvSpPr>
        <dsp:cNvPr id="0" name=""/>
        <dsp:cNvSpPr/>
      </dsp:nvSpPr>
      <dsp:spPr>
        <a:xfrm>
          <a:off x="2220531" y="3821688"/>
          <a:ext cx="1663600" cy="1081340"/>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5. Derechos de las Víctimas</a:t>
          </a:r>
        </a:p>
      </dsp:txBody>
      <dsp:txXfrm>
        <a:off x="2273318" y="3874475"/>
        <a:ext cx="1558026" cy="975766"/>
      </dsp:txXfrm>
    </dsp:sp>
    <dsp:sp modelId="{74BC528F-B31E-45F0-BE2B-5E0AF40183DF}">
      <dsp:nvSpPr>
        <dsp:cNvPr id="0" name=""/>
        <dsp:cNvSpPr/>
      </dsp:nvSpPr>
      <dsp:spPr>
        <a:xfrm>
          <a:off x="2711144" y="542375"/>
          <a:ext cx="5093311" cy="5093311"/>
        </a:xfrm>
        <a:custGeom>
          <a:avLst/>
          <a:gdLst/>
          <a:ahLst/>
          <a:cxnLst/>
          <a:rect l="0" t="0" r="0" b="0"/>
          <a:pathLst>
            <a:path>
              <a:moveTo>
                <a:pt x="103491" y="3265267"/>
              </a:moveTo>
              <a:arcTo wR="2546655" hR="2546655" stAng="9816583" swAng="1966833"/>
            </a:path>
          </a:pathLst>
        </a:custGeom>
        <a:noFill/>
        <a:ln w="6350" cap="flat" cmpd="sng" algn="ctr">
          <a:solidFill>
            <a:schemeClr val="accent4">
              <a:hueOff val="8316554"/>
              <a:satOff val="-38374"/>
              <a:lumOff val="1412"/>
              <a:alphaOff val="0"/>
            </a:schemeClr>
          </a:solidFill>
          <a:prstDash val="solid"/>
          <a:miter lim="800000"/>
        </a:ln>
        <a:effectLst/>
      </dsp:spPr>
      <dsp:style>
        <a:lnRef idx="1">
          <a:scrgbClr r="0" g="0" b="0"/>
        </a:lnRef>
        <a:fillRef idx="0">
          <a:scrgbClr r="0" g="0" b="0"/>
        </a:fillRef>
        <a:effectRef idx="0">
          <a:scrgbClr r="0" g="0" b="0"/>
        </a:effectRef>
        <a:fontRef idx="minor"/>
      </dsp:style>
    </dsp:sp>
    <dsp:sp modelId="{7F28BC82-5EBF-4D49-A4CE-A54A0E936B2B}">
      <dsp:nvSpPr>
        <dsp:cNvPr id="0" name=""/>
        <dsp:cNvSpPr/>
      </dsp:nvSpPr>
      <dsp:spPr>
        <a:xfrm>
          <a:off x="2220531" y="1275032"/>
          <a:ext cx="1663600" cy="108134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solidFill>
                <a:schemeClr val="tx1"/>
              </a:solidFill>
            </a:rPr>
            <a:t>6. La Implementación de los Acuerdos</a:t>
          </a:r>
        </a:p>
      </dsp:txBody>
      <dsp:txXfrm>
        <a:off x="2273318" y="1327819"/>
        <a:ext cx="1558026" cy="975766"/>
      </dsp:txXfrm>
    </dsp:sp>
    <dsp:sp modelId="{6A277A1D-8BCB-4B4C-BCD7-54407E458DC0}">
      <dsp:nvSpPr>
        <dsp:cNvPr id="0" name=""/>
        <dsp:cNvSpPr/>
      </dsp:nvSpPr>
      <dsp:spPr>
        <a:xfrm>
          <a:off x="2711144" y="542375"/>
          <a:ext cx="5093311" cy="5093311"/>
        </a:xfrm>
        <a:custGeom>
          <a:avLst/>
          <a:gdLst/>
          <a:ahLst/>
          <a:cxnLst/>
          <a:rect l="0" t="0" r="0" b="0"/>
          <a:pathLst>
            <a:path>
              <a:moveTo>
                <a:pt x="767265" y="724781"/>
              </a:moveTo>
              <a:arcTo wR="2546655" hR="2546655" stAng="13540553" swAng="1500424"/>
            </a:path>
          </a:pathLst>
        </a:custGeom>
        <a:no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CFDB9-6AEC-48CD-80F6-EC107B13C775}">
      <dsp:nvSpPr>
        <dsp:cNvPr id="0" name=""/>
        <dsp:cNvSpPr/>
      </dsp:nvSpPr>
      <dsp:spPr>
        <a:xfrm>
          <a:off x="3498227" y="250414"/>
          <a:ext cx="3508266" cy="121837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50097-A4AC-4ADB-A690-43AC22AA67DD}">
      <dsp:nvSpPr>
        <dsp:cNvPr id="0" name=""/>
        <dsp:cNvSpPr/>
      </dsp:nvSpPr>
      <dsp:spPr>
        <a:xfrm>
          <a:off x="4917851" y="3314595"/>
          <a:ext cx="679896" cy="435133"/>
        </a:xfrm>
        <a:prstGeom prst="downArrow">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67CD28-D6E0-408D-B2E5-97861B134865}">
      <dsp:nvSpPr>
        <dsp:cNvPr id="0" name=""/>
        <dsp:cNvSpPr/>
      </dsp:nvSpPr>
      <dsp:spPr>
        <a:xfrm>
          <a:off x="3626048" y="3729189"/>
          <a:ext cx="3263503" cy="52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Derechos de las Víctimas</a:t>
          </a:r>
        </a:p>
      </dsp:txBody>
      <dsp:txXfrm>
        <a:off x="3626048" y="3729189"/>
        <a:ext cx="3263503" cy="521312"/>
      </dsp:txXfrm>
    </dsp:sp>
    <dsp:sp modelId="{3CD2C9AA-F723-4937-9E5A-F79B8CE1ECBC}">
      <dsp:nvSpPr>
        <dsp:cNvPr id="0" name=""/>
        <dsp:cNvSpPr/>
      </dsp:nvSpPr>
      <dsp:spPr>
        <a:xfrm>
          <a:off x="4773713" y="1562886"/>
          <a:ext cx="1223813" cy="12238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Participación Política</a:t>
          </a:r>
        </a:p>
      </dsp:txBody>
      <dsp:txXfrm>
        <a:off x="4952936" y="1742109"/>
        <a:ext cx="865367" cy="865367"/>
      </dsp:txXfrm>
    </dsp:sp>
    <dsp:sp modelId="{76AC7C58-F6D5-4ECA-BE0F-D0E638E741F7}">
      <dsp:nvSpPr>
        <dsp:cNvPr id="0" name=""/>
        <dsp:cNvSpPr/>
      </dsp:nvSpPr>
      <dsp:spPr>
        <a:xfrm>
          <a:off x="3898006" y="644754"/>
          <a:ext cx="1223813" cy="12238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Drogas Ilícitas</a:t>
          </a:r>
        </a:p>
      </dsp:txBody>
      <dsp:txXfrm>
        <a:off x="4077229" y="823977"/>
        <a:ext cx="865367" cy="865367"/>
      </dsp:txXfrm>
    </dsp:sp>
    <dsp:sp modelId="{22F11DF3-6D03-4952-A088-D7EAEAE9FACC}">
      <dsp:nvSpPr>
        <dsp:cNvPr id="0" name=""/>
        <dsp:cNvSpPr/>
      </dsp:nvSpPr>
      <dsp:spPr>
        <a:xfrm>
          <a:off x="5002642" y="348863"/>
          <a:ext cx="1516562" cy="122381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Reforma Rural Integral</a:t>
          </a:r>
        </a:p>
      </dsp:txBody>
      <dsp:txXfrm>
        <a:off x="5224737" y="528086"/>
        <a:ext cx="1072372" cy="865367"/>
      </dsp:txXfrm>
    </dsp:sp>
    <dsp:sp modelId="{3F335DD4-F4B0-402F-A439-2F0D63496CE5}">
      <dsp:nvSpPr>
        <dsp:cNvPr id="0" name=""/>
        <dsp:cNvSpPr/>
      </dsp:nvSpPr>
      <dsp:spPr>
        <a:xfrm>
          <a:off x="3354089" y="100836"/>
          <a:ext cx="3807420" cy="304593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FA82-D8D8-874B-956F-068234A894DD}">
      <dsp:nvSpPr>
        <dsp:cNvPr id="0" name=""/>
        <dsp:cNvSpPr/>
      </dsp:nvSpPr>
      <dsp:spPr>
        <a:xfrm>
          <a:off x="-6695916" y="-1024331"/>
          <a:ext cx="7972682" cy="7972682"/>
        </a:xfrm>
        <a:prstGeom prst="blockArc">
          <a:avLst>
            <a:gd name="adj1" fmla="val 18900000"/>
            <a:gd name="adj2" fmla="val 2700000"/>
            <a:gd name="adj3" fmla="val 271"/>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9F2FA4-B83D-AB4D-BBF5-6FC2F77785BE}">
      <dsp:nvSpPr>
        <dsp:cNvPr id="0" name=""/>
        <dsp:cNvSpPr/>
      </dsp:nvSpPr>
      <dsp:spPr>
        <a:xfrm>
          <a:off x="822253" y="592402"/>
          <a:ext cx="9683031" cy="118480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0438"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chemeClr val="tx1"/>
              </a:solidFill>
            </a:rPr>
            <a:t>El índice de concentración de la tierra en Colombia es de 0.87:  “Colombia como uno de los países con más alta desigualdad en la propiedad rural en América Latina y el mundo” (PNUD 2011: 47)</a:t>
          </a:r>
          <a:endParaRPr lang="es-ES_tradnl" sz="2000" kern="1200" dirty="0">
            <a:solidFill>
              <a:schemeClr val="tx1"/>
            </a:solidFill>
          </a:endParaRPr>
        </a:p>
      </dsp:txBody>
      <dsp:txXfrm>
        <a:off x="822253" y="592402"/>
        <a:ext cx="9683031" cy="1184804"/>
      </dsp:txXfrm>
    </dsp:sp>
    <dsp:sp modelId="{00A73B01-E6F5-3142-AC3C-68698DECB7AE}">
      <dsp:nvSpPr>
        <dsp:cNvPr id="0" name=""/>
        <dsp:cNvSpPr/>
      </dsp:nvSpPr>
      <dsp:spPr>
        <a:xfrm>
          <a:off x="81751" y="444301"/>
          <a:ext cx="1481005" cy="148100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7689DB-385A-FD4A-A55B-8394681C6946}">
      <dsp:nvSpPr>
        <dsp:cNvPr id="0" name=""/>
        <dsp:cNvSpPr/>
      </dsp:nvSpPr>
      <dsp:spPr>
        <a:xfrm>
          <a:off x="1252930" y="2369608"/>
          <a:ext cx="9252355" cy="1184804"/>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0438"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a:solidFill>
                <a:schemeClr val="tx1"/>
              </a:solidFill>
            </a:rPr>
            <a:t>“Las tres cuartas partes de los municipios del país son predominantemente rurales (75,5%), allí vive el 31,6% de la población y sus jurisdicciones ocupan el 94.4% del territorio nacional” (PNUD 2011: 18). </a:t>
          </a:r>
          <a:endParaRPr lang="es-ES" sz="2000" kern="1200" dirty="0">
            <a:solidFill>
              <a:schemeClr val="tx1"/>
            </a:solidFill>
          </a:endParaRPr>
        </a:p>
      </dsp:txBody>
      <dsp:txXfrm>
        <a:off x="1252930" y="2369608"/>
        <a:ext cx="9252355" cy="1184804"/>
      </dsp:txXfrm>
    </dsp:sp>
    <dsp:sp modelId="{D7B61065-1D00-5A4E-B95A-3680668D6679}">
      <dsp:nvSpPr>
        <dsp:cNvPr id="0" name=""/>
        <dsp:cNvSpPr/>
      </dsp:nvSpPr>
      <dsp:spPr>
        <a:xfrm>
          <a:off x="512427" y="2221507"/>
          <a:ext cx="1481005" cy="1481005"/>
        </a:xfrm>
        <a:prstGeom prst="ellipse">
          <a:avLst/>
        </a:prstGeom>
        <a:solidFill>
          <a:schemeClr val="lt1">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CEC8D6CB-5297-1849-A114-3644CEDFB03A}">
      <dsp:nvSpPr>
        <dsp:cNvPr id="0" name=""/>
        <dsp:cNvSpPr/>
      </dsp:nvSpPr>
      <dsp:spPr>
        <a:xfrm>
          <a:off x="822253" y="4146814"/>
          <a:ext cx="9683031" cy="1184804"/>
        </a:xfrm>
        <a:prstGeom prst="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0438"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chemeClr val="tx1"/>
              </a:solidFill>
            </a:rPr>
            <a:t>“el 74,66% de las personas que habitan los municipios de alta ruralidad viven en la pobreza” –según el Índice de Necesidades Básicas Insatisfechas; la tasa de cobertura en educación media en estos municipios es sólo el 27,52%; y la mortalidad de menores de cinco años es 39,09% (PNUD 2011: 32)</a:t>
          </a:r>
          <a:endParaRPr lang="es-CO" sz="2000" kern="1200" dirty="0">
            <a:solidFill>
              <a:schemeClr val="tx1"/>
            </a:solidFill>
          </a:endParaRPr>
        </a:p>
      </dsp:txBody>
      <dsp:txXfrm>
        <a:off x="822253" y="4146814"/>
        <a:ext cx="9683031" cy="1184804"/>
      </dsp:txXfrm>
    </dsp:sp>
    <dsp:sp modelId="{2C29A3F7-F955-5144-A514-A004CA70A6B6}">
      <dsp:nvSpPr>
        <dsp:cNvPr id="0" name=""/>
        <dsp:cNvSpPr/>
      </dsp:nvSpPr>
      <dsp:spPr>
        <a:xfrm>
          <a:off x="81751" y="3998713"/>
          <a:ext cx="1481005" cy="1481005"/>
        </a:xfrm>
        <a:prstGeom prst="ellipse">
          <a:avLst/>
        </a:prstGeom>
        <a:solidFill>
          <a:schemeClr val="lt1">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FA82-D8D8-874B-956F-068234A894DD}">
      <dsp:nvSpPr>
        <dsp:cNvPr id="0" name=""/>
        <dsp:cNvSpPr/>
      </dsp:nvSpPr>
      <dsp:spPr>
        <a:xfrm>
          <a:off x="-5631221" y="-937410"/>
          <a:ext cx="7293488" cy="7293488"/>
        </a:xfrm>
        <a:prstGeom prst="blockArc">
          <a:avLst>
            <a:gd name="adj1" fmla="val 18900000"/>
            <a:gd name="adj2" fmla="val 2700000"/>
            <a:gd name="adj3" fmla="val 296"/>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9F2FA4-B83D-AB4D-BBF5-6FC2F77785BE}">
      <dsp:nvSpPr>
        <dsp:cNvPr id="0" name=""/>
        <dsp:cNvSpPr/>
      </dsp:nvSpPr>
      <dsp:spPr>
        <a:xfrm>
          <a:off x="1616603" y="299507"/>
          <a:ext cx="8338609" cy="4819652"/>
        </a:xfrm>
        <a:prstGeom prst="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0533"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solidFill>
                <a:schemeClr val="tx1"/>
              </a:solidFill>
            </a:rPr>
            <a:t>Las tierras </a:t>
          </a:r>
          <a:r>
            <a:rPr lang="es-ES" sz="2000" b="1" kern="1200" dirty="0">
              <a:solidFill>
                <a:schemeClr val="tx1"/>
              </a:solidFill>
            </a:rPr>
            <a:t>no son utilizadas </a:t>
          </a:r>
          <a:r>
            <a:rPr lang="es-ES" sz="2000" kern="1200" dirty="0">
              <a:solidFill>
                <a:schemeClr val="tx1"/>
              </a:solidFill>
            </a:rPr>
            <a:t>para cumplir con la función que tradicionalmente han tenido. Sólo el </a:t>
          </a:r>
          <a:r>
            <a:rPr lang="es-ES" sz="2000" b="1" kern="1200" dirty="0">
              <a:solidFill>
                <a:schemeClr val="tx1"/>
              </a:solidFill>
            </a:rPr>
            <a:t>22.7%</a:t>
          </a:r>
          <a:r>
            <a:rPr lang="es-ES" sz="2000" kern="1200" dirty="0">
              <a:solidFill>
                <a:schemeClr val="tx1"/>
              </a:solidFill>
            </a:rPr>
            <a:t> de la superficie con vocación agrícola es utilizada para cultivos. De acuerdo con el PNUD “la </a:t>
          </a:r>
          <a:r>
            <a:rPr lang="es-ES" sz="2000" b="1" kern="1200" dirty="0">
              <a:solidFill>
                <a:schemeClr val="tx1"/>
              </a:solidFill>
            </a:rPr>
            <a:t>actividad ganadera dedica 39,2 </a:t>
          </a:r>
          <a:r>
            <a:rPr lang="es-ES" sz="2000" kern="1200" dirty="0">
              <a:solidFill>
                <a:schemeClr val="tx1"/>
              </a:solidFill>
            </a:rPr>
            <a:t>millones de hectáreas, pero solo 21 millones de las utilizadas tiene aptitud para esta actividad” (Ibíd.: 37). Además nuevas actividades extractivas compiten con actividades tradicionales que responden a la vocación de las tierras. Por ejemplo, el </a:t>
          </a:r>
          <a:r>
            <a:rPr lang="es-ES" sz="2000" b="1" kern="1200" dirty="0">
              <a:solidFill>
                <a:schemeClr val="tx1"/>
              </a:solidFill>
            </a:rPr>
            <a:t>42% del total de la inversión extranjera directa se ha orientado al sector minero</a:t>
          </a:r>
          <a:r>
            <a:rPr lang="es-ES" sz="2000" kern="1200" dirty="0">
              <a:solidFill>
                <a:schemeClr val="tx1"/>
              </a:solidFill>
            </a:rPr>
            <a:t>. En 2010 la superficie que se contrató rebasó las 5,8 millones de hectáreas, área superior a las extensiones dedicadas a la actividad agrícola. Los biocombustibles, producidos gracias a la expansión de cultivos de caña de azúcar y palma de aceite, cubren más de 500.000 hectáreas compitiendo con la agricultura tradicional (Ibíd.: 41-2).</a:t>
          </a:r>
          <a:endParaRPr lang="es-ES_tradnl" sz="2000" kern="1200" dirty="0">
            <a:solidFill>
              <a:schemeClr val="tx1"/>
            </a:solidFill>
          </a:endParaRPr>
        </a:p>
      </dsp:txBody>
      <dsp:txXfrm>
        <a:off x="1616603" y="299507"/>
        <a:ext cx="8338609" cy="4819652"/>
      </dsp:txXfrm>
    </dsp:sp>
    <dsp:sp modelId="{00A73B01-E6F5-3142-AC3C-68698DECB7AE}">
      <dsp:nvSpPr>
        <dsp:cNvPr id="0" name=""/>
        <dsp:cNvSpPr/>
      </dsp:nvSpPr>
      <dsp:spPr>
        <a:xfrm>
          <a:off x="0" y="1092729"/>
          <a:ext cx="3233207" cy="3233207"/>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FA82-D8D8-874B-956F-068234A894DD}">
      <dsp:nvSpPr>
        <dsp:cNvPr id="0" name=""/>
        <dsp:cNvSpPr/>
      </dsp:nvSpPr>
      <dsp:spPr>
        <a:xfrm>
          <a:off x="-5631221" y="-937410"/>
          <a:ext cx="7293488" cy="7293488"/>
        </a:xfrm>
        <a:prstGeom prst="blockArc">
          <a:avLst>
            <a:gd name="adj1" fmla="val 18900000"/>
            <a:gd name="adj2" fmla="val 2700000"/>
            <a:gd name="adj3" fmla="val 296"/>
          </a:avLst>
        </a:prstGeom>
        <a:noFill/>
        <a:ln w="6350" cap="flat" cmpd="sng" algn="ctr">
          <a:solidFill>
            <a:schemeClr val="accent6">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9F2FA4-B83D-AB4D-BBF5-6FC2F77785BE}">
      <dsp:nvSpPr>
        <dsp:cNvPr id="0" name=""/>
        <dsp:cNvSpPr/>
      </dsp:nvSpPr>
      <dsp:spPr>
        <a:xfrm>
          <a:off x="1430903" y="8"/>
          <a:ext cx="8338609" cy="527685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0533"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La proliferación de la violencia política y la degradación de la lucha insurgente y contrainsurgente durante los años 80 desplazaron el epicentro del conflicto del enfrentamiento entre </a:t>
          </a:r>
          <a:r>
            <a:rPr lang="es-ES" sz="2000" b="1" kern="1200" dirty="0"/>
            <a:t>actores armados a ataques sistemáticos contra la población rural, </a:t>
          </a:r>
          <a:r>
            <a:rPr lang="es-ES" sz="2000" kern="1200" dirty="0"/>
            <a:t>sobre todo en zonas donde hubo presencia de las guerrillas. Mientras que el Estado permitió la consolidación de una “contrainsurgencia delegada a actores privados” (Guerrero 1999), que terminó en masacres indiscriminadas contra poblaciones inermes en el campo colombiano (CNMH 2010b), las FARC incrementaron la letalidad de sus acciones bélicas a través de la introducción de armas no convencionales, como cilindros bomba (CNMH 2010a). La prolongación y degradación del conflicto ha resultado en </a:t>
          </a:r>
          <a:r>
            <a:rPr lang="es-ES" sz="2000" b="1" kern="1200" dirty="0"/>
            <a:t>6.499.042 víctimas de desplazamiento forzado</a:t>
          </a:r>
          <a:r>
            <a:rPr lang="es-ES" sz="2000" kern="1200" dirty="0"/>
            <a:t>, según el Registro Único de Víctimas, lo cual está relacionado con el despojo de más de 4 millones de hectáreas. Colombia tiene el número más alto de personas desplazadas en el mundo.</a:t>
          </a:r>
          <a:endParaRPr lang="es-ES_tradnl" sz="2000" kern="1200" dirty="0"/>
        </a:p>
      </dsp:txBody>
      <dsp:txXfrm>
        <a:off x="1430903" y="8"/>
        <a:ext cx="8338609" cy="5276854"/>
      </dsp:txXfrm>
    </dsp:sp>
    <dsp:sp modelId="{00A73B01-E6F5-3142-AC3C-68698DECB7AE}">
      <dsp:nvSpPr>
        <dsp:cNvPr id="0" name=""/>
        <dsp:cNvSpPr/>
      </dsp:nvSpPr>
      <dsp:spPr>
        <a:xfrm>
          <a:off x="0" y="1092729"/>
          <a:ext cx="3233207" cy="3233207"/>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1FA82-D8D8-874B-956F-068234A894DD}">
      <dsp:nvSpPr>
        <dsp:cNvPr id="0" name=""/>
        <dsp:cNvSpPr/>
      </dsp:nvSpPr>
      <dsp:spPr>
        <a:xfrm>
          <a:off x="-5631221" y="-937410"/>
          <a:ext cx="7293488" cy="7293488"/>
        </a:xfrm>
        <a:prstGeom prst="blockArc">
          <a:avLst>
            <a:gd name="adj1" fmla="val 18900000"/>
            <a:gd name="adj2" fmla="val 2700000"/>
            <a:gd name="adj3" fmla="val 296"/>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9F2FA4-B83D-AB4D-BBF5-6FC2F77785BE}">
      <dsp:nvSpPr>
        <dsp:cNvPr id="0" name=""/>
        <dsp:cNvSpPr/>
      </dsp:nvSpPr>
      <dsp:spPr>
        <a:xfrm>
          <a:off x="1616603" y="1404410"/>
          <a:ext cx="8338609" cy="260984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0533"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El conflicto armado y las políticas de tierras en Colombia no sólo han contribuido a la victimización y </a:t>
          </a:r>
          <a:r>
            <a:rPr lang="es-ES" sz="2000" kern="1200" dirty="0" err="1"/>
            <a:t>revictimización</a:t>
          </a:r>
          <a:r>
            <a:rPr lang="es-ES" sz="2000" kern="1200" dirty="0"/>
            <a:t> de las gentes del campo, sino que han perpetuado la marginalidad de los afrocolombianos, indígenas y campesinos.</a:t>
          </a:r>
          <a:endParaRPr lang="es-ES_tradnl" sz="2000" kern="1200" dirty="0"/>
        </a:p>
      </dsp:txBody>
      <dsp:txXfrm>
        <a:off x="1616603" y="1404410"/>
        <a:ext cx="8338609" cy="2609845"/>
      </dsp:txXfrm>
    </dsp:sp>
    <dsp:sp modelId="{00A73B01-E6F5-3142-AC3C-68698DECB7AE}">
      <dsp:nvSpPr>
        <dsp:cNvPr id="0" name=""/>
        <dsp:cNvSpPr/>
      </dsp:nvSpPr>
      <dsp:spPr>
        <a:xfrm>
          <a:off x="0" y="1092729"/>
          <a:ext cx="3233207" cy="3233207"/>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298BF-220E-4360-9CB4-099D58B2002E}">
      <dsp:nvSpPr>
        <dsp:cNvPr id="0" name=""/>
        <dsp:cNvSpPr/>
      </dsp:nvSpPr>
      <dsp:spPr>
        <a:xfrm>
          <a:off x="1165153" y="94"/>
          <a:ext cx="2185348" cy="10926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Acceso y Uso de Tierras</a:t>
          </a:r>
        </a:p>
      </dsp:txBody>
      <dsp:txXfrm>
        <a:off x="1197156" y="32097"/>
        <a:ext cx="2121342" cy="1028668"/>
      </dsp:txXfrm>
    </dsp:sp>
    <dsp:sp modelId="{B2FD0DBE-42FF-45B6-B27F-24E9E0E63F4B}">
      <dsp:nvSpPr>
        <dsp:cNvPr id="0" name=""/>
        <dsp:cNvSpPr/>
      </dsp:nvSpPr>
      <dsp:spPr>
        <a:xfrm>
          <a:off x="1383688" y="1092768"/>
          <a:ext cx="218534" cy="568490"/>
        </a:xfrm>
        <a:custGeom>
          <a:avLst/>
          <a:gdLst/>
          <a:ahLst/>
          <a:cxnLst/>
          <a:rect l="0" t="0" r="0" b="0"/>
          <a:pathLst>
            <a:path>
              <a:moveTo>
                <a:pt x="0" y="0"/>
              </a:moveTo>
              <a:lnTo>
                <a:pt x="0" y="568490"/>
              </a:lnTo>
              <a:lnTo>
                <a:pt x="218534" y="5684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0BFC11-BC6A-48B4-81EC-1AB2A7B22133}">
      <dsp:nvSpPr>
        <dsp:cNvPr id="0" name=""/>
        <dsp:cNvSpPr/>
      </dsp:nvSpPr>
      <dsp:spPr>
        <a:xfrm>
          <a:off x="1602223" y="1365937"/>
          <a:ext cx="1748278" cy="59064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Fondo de Tierras</a:t>
          </a:r>
        </a:p>
      </dsp:txBody>
      <dsp:txXfrm>
        <a:off x="1619522" y="1383236"/>
        <a:ext cx="1713680" cy="556046"/>
      </dsp:txXfrm>
    </dsp:sp>
    <dsp:sp modelId="{E723D902-C24E-4692-94E6-9843CC215FD1}">
      <dsp:nvSpPr>
        <dsp:cNvPr id="0" name=""/>
        <dsp:cNvSpPr/>
      </dsp:nvSpPr>
      <dsp:spPr>
        <a:xfrm>
          <a:off x="1383688" y="1092768"/>
          <a:ext cx="218534" cy="1478305"/>
        </a:xfrm>
        <a:custGeom>
          <a:avLst/>
          <a:gdLst/>
          <a:ahLst/>
          <a:cxnLst/>
          <a:rect l="0" t="0" r="0" b="0"/>
          <a:pathLst>
            <a:path>
              <a:moveTo>
                <a:pt x="0" y="0"/>
              </a:moveTo>
              <a:lnTo>
                <a:pt x="0" y="1478305"/>
              </a:lnTo>
              <a:lnTo>
                <a:pt x="218534" y="14783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0A8D5-BF65-441A-9597-F61C0B6AE689}">
      <dsp:nvSpPr>
        <dsp:cNvPr id="0" name=""/>
        <dsp:cNvSpPr/>
      </dsp:nvSpPr>
      <dsp:spPr>
        <a:xfrm>
          <a:off x="1602223" y="2229750"/>
          <a:ext cx="1748278" cy="68264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66308"/>
              <a:satOff val="-3997"/>
              <a:lumOff val="1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Otros mecanismos de acceso: subsidio y crédito</a:t>
          </a:r>
        </a:p>
      </dsp:txBody>
      <dsp:txXfrm>
        <a:off x="1622217" y="2249744"/>
        <a:ext cx="1708290" cy="642660"/>
      </dsp:txXfrm>
    </dsp:sp>
    <dsp:sp modelId="{BC63E233-8A97-4E99-AC8D-606ED9A60A61}">
      <dsp:nvSpPr>
        <dsp:cNvPr id="0" name=""/>
        <dsp:cNvSpPr/>
      </dsp:nvSpPr>
      <dsp:spPr>
        <a:xfrm>
          <a:off x="1383688" y="1092768"/>
          <a:ext cx="218534" cy="2445885"/>
        </a:xfrm>
        <a:custGeom>
          <a:avLst/>
          <a:gdLst/>
          <a:ahLst/>
          <a:cxnLst/>
          <a:rect l="0" t="0" r="0" b="0"/>
          <a:pathLst>
            <a:path>
              <a:moveTo>
                <a:pt x="0" y="0"/>
              </a:moveTo>
              <a:lnTo>
                <a:pt x="0" y="2445885"/>
              </a:lnTo>
              <a:lnTo>
                <a:pt x="218534" y="24458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2E04D4-BA1A-45D5-892F-D670FBCAD7F6}">
      <dsp:nvSpPr>
        <dsp:cNvPr id="0" name=""/>
        <dsp:cNvSpPr/>
      </dsp:nvSpPr>
      <dsp:spPr>
        <a:xfrm>
          <a:off x="1602223" y="3185567"/>
          <a:ext cx="1748278" cy="7061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Planes de vivienda, asistencia técnica, capacitación</a:t>
          </a:r>
        </a:p>
      </dsp:txBody>
      <dsp:txXfrm>
        <a:off x="1622906" y="3206250"/>
        <a:ext cx="1706912" cy="664807"/>
      </dsp:txXfrm>
    </dsp:sp>
    <dsp:sp modelId="{884F564F-8B2C-43EF-93CC-8289FFFAADB5}">
      <dsp:nvSpPr>
        <dsp:cNvPr id="0" name=""/>
        <dsp:cNvSpPr/>
      </dsp:nvSpPr>
      <dsp:spPr>
        <a:xfrm>
          <a:off x="1383688" y="1092768"/>
          <a:ext cx="218534" cy="3618477"/>
        </a:xfrm>
        <a:custGeom>
          <a:avLst/>
          <a:gdLst/>
          <a:ahLst/>
          <a:cxnLst/>
          <a:rect l="0" t="0" r="0" b="0"/>
          <a:pathLst>
            <a:path>
              <a:moveTo>
                <a:pt x="0" y="0"/>
              </a:moveTo>
              <a:lnTo>
                <a:pt x="0" y="3618477"/>
              </a:lnTo>
              <a:lnTo>
                <a:pt x="218534" y="361847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29EF9B-F2DD-463E-B249-137769574D21}">
      <dsp:nvSpPr>
        <dsp:cNvPr id="0" name=""/>
        <dsp:cNvSpPr/>
      </dsp:nvSpPr>
      <dsp:spPr>
        <a:xfrm>
          <a:off x="1602223" y="4164909"/>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t>Formalización masiva de la pequeña propiedad rural gratuita</a:t>
          </a:r>
          <a:endParaRPr lang="es-CO" sz="1600" kern="1200" dirty="0"/>
        </a:p>
      </dsp:txBody>
      <dsp:txXfrm>
        <a:off x="1634226" y="4196912"/>
        <a:ext cx="1684272" cy="1028668"/>
      </dsp:txXfrm>
    </dsp:sp>
    <dsp:sp modelId="{196C3AD0-96D1-414D-B0DD-2391551DE696}">
      <dsp:nvSpPr>
        <dsp:cNvPr id="0" name=""/>
        <dsp:cNvSpPr/>
      </dsp:nvSpPr>
      <dsp:spPr>
        <a:xfrm>
          <a:off x="1383688" y="1092768"/>
          <a:ext cx="218534" cy="4984319"/>
        </a:xfrm>
        <a:custGeom>
          <a:avLst/>
          <a:gdLst/>
          <a:ahLst/>
          <a:cxnLst/>
          <a:rect l="0" t="0" r="0" b="0"/>
          <a:pathLst>
            <a:path>
              <a:moveTo>
                <a:pt x="0" y="0"/>
              </a:moveTo>
              <a:lnTo>
                <a:pt x="0" y="4984319"/>
              </a:lnTo>
              <a:lnTo>
                <a:pt x="218534" y="498431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5FE17A-A328-421C-BE5C-CAB8BF285950}">
      <dsp:nvSpPr>
        <dsp:cNvPr id="0" name=""/>
        <dsp:cNvSpPr/>
      </dsp:nvSpPr>
      <dsp:spPr>
        <a:xfrm>
          <a:off x="1602223" y="5530751"/>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Formación y actualización de catastro e impuesto predial rural</a:t>
          </a:r>
        </a:p>
      </dsp:txBody>
      <dsp:txXfrm>
        <a:off x="1634226" y="5562754"/>
        <a:ext cx="1684272" cy="1028668"/>
      </dsp:txXfrm>
    </dsp:sp>
    <dsp:sp modelId="{3257AEF3-0E89-49D2-8A44-80813FA4789B}">
      <dsp:nvSpPr>
        <dsp:cNvPr id="0" name=""/>
        <dsp:cNvSpPr/>
      </dsp:nvSpPr>
      <dsp:spPr>
        <a:xfrm>
          <a:off x="3896838" y="94"/>
          <a:ext cx="2185348" cy="1092674"/>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t>Programas de Desarrollo con Enfoque Territorial (PDETS)</a:t>
          </a:r>
        </a:p>
      </dsp:txBody>
      <dsp:txXfrm>
        <a:off x="3928841" y="32097"/>
        <a:ext cx="2121342" cy="1028668"/>
      </dsp:txXfrm>
    </dsp:sp>
    <dsp:sp modelId="{A09DF39E-5D8F-4F0C-8A0C-AA6F5CFD2DAB}">
      <dsp:nvSpPr>
        <dsp:cNvPr id="0" name=""/>
        <dsp:cNvSpPr/>
      </dsp:nvSpPr>
      <dsp:spPr>
        <a:xfrm>
          <a:off x="4115373" y="1092768"/>
          <a:ext cx="218534" cy="819505"/>
        </a:xfrm>
        <a:custGeom>
          <a:avLst/>
          <a:gdLst/>
          <a:ahLst/>
          <a:cxnLst/>
          <a:rect l="0" t="0" r="0" b="0"/>
          <a:pathLst>
            <a:path>
              <a:moveTo>
                <a:pt x="0" y="0"/>
              </a:moveTo>
              <a:lnTo>
                <a:pt x="0" y="819505"/>
              </a:lnTo>
              <a:lnTo>
                <a:pt x="218534" y="8195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9B832-DD93-4C0E-879C-8F55717808FE}">
      <dsp:nvSpPr>
        <dsp:cNvPr id="0" name=""/>
        <dsp:cNvSpPr/>
      </dsp:nvSpPr>
      <dsp:spPr>
        <a:xfrm>
          <a:off x="4333908" y="1365937"/>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331538"/>
              <a:satOff val="-19987"/>
              <a:lumOff val="7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Lograr la transformación del campo y el ámbito rural,</a:t>
          </a:r>
        </a:p>
      </dsp:txBody>
      <dsp:txXfrm>
        <a:off x="4365911" y="1397940"/>
        <a:ext cx="1684272" cy="1028668"/>
      </dsp:txXfrm>
    </dsp:sp>
    <dsp:sp modelId="{2473953B-A7A8-4D52-A7AA-0A28C48C99B9}">
      <dsp:nvSpPr>
        <dsp:cNvPr id="0" name=""/>
        <dsp:cNvSpPr/>
      </dsp:nvSpPr>
      <dsp:spPr>
        <a:xfrm>
          <a:off x="4115373" y="1092768"/>
          <a:ext cx="218534" cy="2185348"/>
        </a:xfrm>
        <a:custGeom>
          <a:avLst/>
          <a:gdLst/>
          <a:ahLst/>
          <a:cxnLst/>
          <a:rect l="0" t="0" r="0" b="0"/>
          <a:pathLst>
            <a:path>
              <a:moveTo>
                <a:pt x="0" y="0"/>
              </a:moveTo>
              <a:lnTo>
                <a:pt x="0" y="2185348"/>
              </a:lnTo>
              <a:lnTo>
                <a:pt x="218534" y="21853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30631D-345E-42A8-8B41-FBFDD8E22FBB}">
      <dsp:nvSpPr>
        <dsp:cNvPr id="0" name=""/>
        <dsp:cNvSpPr/>
      </dsp:nvSpPr>
      <dsp:spPr>
        <a:xfrm>
          <a:off x="4333908" y="2731779"/>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Cobija la totalidad de las zonas rurales</a:t>
          </a:r>
        </a:p>
      </dsp:txBody>
      <dsp:txXfrm>
        <a:off x="4365911" y="2763782"/>
        <a:ext cx="1684272" cy="1028668"/>
      </dsp:txXfrm>
    </dsp:sp>
    <dsp:sp modelId="{01FF20C5-D9EA-4B7B-84D3-D573BA69CADF}">
      <dsp:nvSpPr>
        <dsp:cNvPr id="0" name=""/>
        <dsp:cNvSpPr/>
      </dsp:nvSpPr>
      <dsp:spPr>
        <a:xfrm>
          <a:off x="4115373" y="1092768"/>
          <a:ext cx="218534" cy="3551190"/>
        </a:xfrm>
        <a:custGeom>
          <a:avLst/>
          <a:gdLst/>
          <a:ahLst/>
          <a:cxnLst/>
          <a:rect l="0" t="0" r="0" b="0"/>
          <a:pathLst>
            <a:path>
              <a:moveTo>
                <a:pt x="0" y="0"/>
              </a:moveTo>
              <a:lnTo>
                <a:pt x="0" y="3551190"/>
              </a:lnTo>
              <a:lnTo>
                <a:pt x="218534" y="35511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237433-84AB-4C18-B136-59794E6AE510}">
      <dsp:nvSpPr>
        <dsp:cNvPr id="0" name=""/>
        <dsp:cNvSpPr/>
      </dsp:nvSpPr>
      <dsp:spPr>
        <a:xfrm>
          <a:off x="4333908" y="4097622"/>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064154"/>
              <a:satOff val="-27981"/>
              <a:lumOff val="10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Planes de acción para la transformación regional</a:t>
          </a:r>
        </a:p>
      </dsp:txBody>
      <dsp:txXfrm>
        <a:off x="4365911" y="4129625"/>
        <a:ext cx="1684272" cy="1028668"/>
      </dsp:txXfrm>
    </dsp:sp>
    <dsp:sp modelId="{5BB9C7AE-F1C0-4780-98DF-3727B8BF42E8}">
      <dsp:nvSpPr>
        <dsp:cNvPr id="0" name=""/>
        <dsp:cNvSpPr/>
      </dsp:nvSpPr>
      <dsp:spPr>
        <a:xfrm>
          <a:off x="4115373" y="1092768"/>
          <a:ext cx="218534" cy="5017324"/>
        </a:xfrm>
        <a:custGeom>
          <a:avLst/>
          <a:gdLst/>
          <a:ahLst/>
          <a:cxnLst/>
          <a:rect l="0" t="0" r="0" b="0"/>
          <a:pathLst>
            <a:path>
              <a:moveTo>
                <a:pt x="0" y="0"/>
              </a:moveTo>
              <a:lnTo>
                <a:pt x="0" y="5017324"/>
              </a:lnTo>
              <a:lnTo>
                <a:pt x="218534" y="501732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68689-66C9-4553-8689-11D903793D53}">
      <dsp:nvSpPr>
        <dsp:cNvPr id="0" name=""/>
        <dsp:cNvSpPr/>
      </dsp:nvSpPr>
      <dsp:spPr>
        <a:xfrm>
          <a:off x="4333908" y="5463464"/>
          <a:ext cx="1748278" cy="129325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Mecanismos de Participación: Instancias de decisión en los distintos niveles territoriales</a:t>
          </a:r>
        </a:p>
      </dsp:txBody>
      <dsp:txXfrm>
        <a:off x="4371786" y="5501342"/>
        <a:ext cx="1672522" cy="1217500"/>
      </dsp:txXfrm>
    </dsp:sp>
    <dsp:sp modelId="{8C6FE8BD-4522-448B-AD8B-591EB3F083A3}">
      <dsp:nvSpPr>
        <dsp:cNvPr id="0" name=""/>
        <dsp:cNvSpPr/>
      </dsp:nvSpPr>
      <dsp:spPr>
        <a:xfrm>
          <a:off x="6628523" y="94"/>
          <a:ext cx="2185348" cy="1092674"/>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a:t>Planes Nacionales para la Reforma Rural Integral</a:t>
          </a:r>
        </a:p>
      </dsp:txBody>
      <dsp:txXfrm>
        <a:off x="6660526" y="32097"/>
        <a:ext cx="2121342" cy="1028668"/>
      </dsp:txXfrm>
    </dsp:sp>
    <dsp:sp modelId="{E992467B-08E1-4FAC-8433-CF73ABF9E7EC}">
      <dsp:nvSpPr>
        <dsp:cNvPr id="0" name=""/>
        <dsp:cNvSpPr/>
      </dsp:nvSpPr>
      <dsp:spPr>
        <a:xfrm>
          <a:off x="6847058" y="1092768"/>
          <a:ext cx="218534" cy="819505"/>
        </a:xfrm>
        <a:custGeom>
          <a:avLst/>
          <a:gdLst/>
          <a:ahLst/>
          <a:cxnLst/>
          <a:rect l="0" t="0" r="0" b="0"/>
          <a:pathLst>
            <a:path>
              <a:moveTo>
                <a:pt x="0" y="0"/>
              </a:moveTo>
              <a:lnTo>
                <a:pt x="0" y="819505"/>
              </a:lnTo>
              <a:lnTo>
                <a:pt x="218534" y="8195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703C4A-5BBA-4527-A92A-E5A00662B03F}">
      <dsp:nvSpPr>
        <dsp:cNvPr id="0" name=""/>
        <dsp:cNvSpPr/>
      </dsp:nvSpPr>
      <dsp:spPr>
        <a:xfrm>
          <a:off x="7065593" y="1365937"/>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Infraestructura y adecuación de tierras</a:t>
          </a:r>
        </a:p>
      </dsp:txBody>
      <dsp:txXfrm>
        <a:off x="7097596" y="1397940"/>
        <a:ext cx="1684272" cy="1028668"/>
      </dsp:txXfrm>
    </dsp:sp>
    <dsp:sp modelId="{B17070BF-BAE1-431A-97B4-B863A5FC8E19}">
      <dsp:nvSpPr>
        <dsp:cNvPr id="0" name=""/>
        <dsp:cNvSpPr/>
      </dsp:nvSpPr>
      <dsp:spPr>
        <a:xfrm>
          <a:off x="6847058" y="1092768"/>
          <a:ext cx="218534" cy="2185348"/>
        </a:xfrm>
        <a:custGeom>
          <a:avLst/>
          <a:gdLst/>
          <a:ahLst/>
          <a:cxnLst/>
          <a:rect l="0" t="0" r="0" b="0"/>
          <a:pathLst>
            <a:path>
              <a:moveTo>
                <a:pt x="0" y="0"/>
              </a:moveTo>
              <a:lnTo>
                <a:pt x="0" y="2185348"/>
              </a:lnTo>
              <a:lnTo>
                <a:pt x="218534" y="21853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FB5C80-C066-453D-A3C2-D6B8A502DC23}">
      <dsp:nvSpPr>
        <dsp:cNvPr id="0" name=""/>
        <dsp:cNvSpPr/>
      </dsp:nvSpPr>
      <dsp:spPr>
        <a:xfrm>
          <a:off x="7065593" y="2731779"/>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Desarrollo socia</a:t>
          </a:r>
        </a:p>
      </dsp:txBody>
      <dsp:txXfrm>
        <a:off x="7097596" y="2763782"/>
        <a:ext cx="1684272" cy="1028668"/>
      </dsp:txXfrm>
    </dsp:sp>
    <dsp:sp modelId="{0CDD48F3-F305-4C0F-AF2E-4680B68C20C7}">
      <dsp:nvSpPr>
        <dsp:cNvPr id="0" name=""/>
        <dsp:cNvSpPr/>
      </dsp:nvSpPr>
      <dsp:spPr>
        <a:xfrm>
          <a:off x="6847058" y="1092768"/>
          <a:ext cx="218534" cy="3551190"/>
        </a:xfrm>
        <a:custGeom>
          <a:avLst/>
          <a:gdLst/>
          <a:ahLst/>
          <a:cxnLst/>
          <a:rect l="0" t="0" r="0" b="0"/>
          <a:pathLst>
            <a:path>
              <a:moveTo>
                <a:pt x="0" y="0"/>
              </a:moveTo>
              <a:lnTo>
                <a:pt x="0" y="3551190"/>
              </a:lnTo>
              <a:lnTo>
                <a:pt x="218534" y="355119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039524-3808-4793-A72B-50C34B50CCE8}">
      <dsp:nvSpPr>
        <dsp:cNvPr id="0" name=""/>
        <dsp:cNvSpPr/>
      </dsp:nvSpPr>
      <dsp:spPr>
        <a:xfrm>
          <a:off x="7065593" y="4097622"/>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529384"/>
              <a:satOff val="-43971"/>
              <a:lumOff val="1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Estímulos a la producción agropecuaria y la economía solidaria y cooperativa</a:t>
          </a:r>
        </a:p>
      </dsp:txBody>
      <dsp:txXfrm>
        <a:off x="7097596" y="4129625"/>
        <a:ext cx="1684272" cy="1028668"/>
      </dsp:txXfrm>
    </dsp:sp>
    <dsp:sp modelId="{5BEDE6B4-23C6-4953-BF5E-EB0D965DAAA4}">
      <dsp:nvSpPr>
        <dsp:cNvPr id="0" name=""/>
        <dsp:cNvSpPr/>
      </dsp:nvSpPr>
      <dsp:spPr>
        <a:xfrm>
          <a:off x="6847058" y="1092768"/>
          <a:ext cx="218534" cy="4917033"/>
        </a:xfrm>
        <a:custGeom>
          <a:avLst/>
          <a:gdLst/>
          <a:ahLst/>
          <a:cxnLst/>
          <a:rect l="0" t="0" r="0" b="0"/>
          <a:pathLst>
            <a:path>
              <a:moveTo>
                <a:pt x="0" y="0"/>
              </a:moveTo>
              <a:lnTo>
                <a:pt x="0" y="4917033"/>
              </a:lnTo>
              <a:lnTo>
                <a:pt x="218534" y="49170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9FB2FB-290E-40FB-BE3D-97F882276948}">
      <dsp:nvSpPr>
        <dsp:cNvPr id="0" name=""/>
        <dsp:cNvSpPr/>
      </dsp:nvSpPr>
      <dsp:spPr>
        <a:xfrm>
          <a:off x="7065593" y="5463464"/>
          <a:ext cx="1748278" cy="10926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Sistema de garantía progresiva del derecho a la alimentación</a:t>
          </a:r>
        </a:p>
      </dsp:txBody>
      <dsp:txXfrm>
        <a:off x="7097596" y="5495467"/>
        <a:ext cx="1684272" cy="102866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8B875-03B3-894B-9D90-9D6432EA7E05}" type="datetimeFigureOut">
              <a:rPr lang="es-ES_tradnl" smtClean="0"/>
              <a:t>09/09/2016</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9FCF8-3702-4C42-924D-17B25957147C}" type="slidenum">
              <a:rPr lang="es-ES_tradnl" smtClean="0"/>
              <a:t>‹Nº›</a:t>
            </a:fld>
            <a:endParaRPr lang="es-ES_tradnl"/>
          </a:p>
        </p:txBody>
      </p:sp>
    </p:spTree>
    <p:extLst>
      <p:ext uri="{BB962C8B-B14F-4D97-AF65-F5344CB8AC3E}">
        <p14:creationId xmlns:p14="http://schemas.microsoft.com/office/powerpoint/2010/main" val="137426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1</a:t>
            </a:fld>
            <a:endParaRPr lang="es-ES_tradnl"/>
          </a:p>
        </p:txBody>
      </p:sp>
    </p:spTree>
    <p:extLst>
      <p:ext uri="{BB962C8B-B14F-4D97-AF65-F5344CB8AC3E}">
        <p14:creationId xmlns:p14="http://schemas.microsoft.com/office/powerpoint/2010/main" val="49633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33</a:t>
            </a:fld>
            <a:endParaRPr lang="es-ES_tradnl"/>
          </a:p>
        </p:txBody>
      </p:sp>
    </p:spTree>
    <p:extLst>
      <p:ext uri="{BB962C8B-B14F-4D97-AF65-F5344CB8AC3E}">
        <p14:creationId xmlns:p14="http://schemas.microsoft.com/office/powerpoint/2010/main" val="229439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40</a:t>
            </a:fld>
            <a:endParaRPr lang="es-ES_tradnl"/>
          </a:p>
        </p:txBody>
      </p:sp>
    </p:spTree>
    <p:extLst>
      <p:ext uri="{BB962C8B-B14F-4D97-AF65-F5344CB8AC3E}">
        <p14:creationId xmlns:p14="http://schemas.microsoft.com/office/powerpoint/2010/main" val="326612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41</a:t>
            </a:fld>
            <a:endParaRPr lang="es-ES_tradnl"/>
          </a:p>
        </p:txBody>
      </p:sp>
    </p:spTree>
    <p:extLst>
      <p:ext uri="{BB962C8B-B14F-4D97-AF65-F5344CB8AC3E}">
        <p14:creationId xmlns:p14="http://schemas.microsoft.com/office/powerpoint/2010/main" val="3269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42</a:t>
            </a:fld>
            <a:endParaRPr lang="es-ES_tradnl"/>
          </a:p>
        </p:txBody>
      </p:sp>
    </p:spTree>
    <p:extLst>
      <p:ext uri="{BB962C8B-B14F-4D97-AF65-F5344CB8AC3E}">
        <p14:creationId xmlns:p14="http://schemas.microsoft.com/office/powerpoint/2010/main" val="27614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50</a:t>
            </a:fld>
            <a:endParaRPr lang="es-ES_tradnl"/>
          </a:p>
        </p:txBody>
      </p:sp>
    </p:spTree>
    <p:extLst>
      <p:ext uri="{BB962C8B-B14F-4D97-AF65-F5344CB8AC3E}">
        <p14:creationId xmlns:p14="http://schemas.microsoft.com/office/powerpoint/2010/main" val="43772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51</a:t>
            </a:fld>
            <a:endParaRPr lang="es-ES_tradnl"/>
          </a:p>
        </p:txBody>
      </p:sp>
    </p:spTree>
    <p:extLst>
      <p:ext uri="{BB962C8B-B14F-4D97-AF65-F5344CB8AC3E}">
        <p14:creationId xmlns:p14="http://schemas.microsoft.com/office/powerpoint/2010/main" val="1905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72A9FCF8-3702-4C42-924D-17B25957147C}" type="slidenum">
              <a:rPr lang="es-ES_tradnl" smtClean="0"/>
              <a:t>55</a:t>
            </a:fld>
            <a:endParaRPr lang="es-ES_tradnl"/>
          </a:p>
        </p:txBody>
      </p:sp>
    </p:spTree>
    <p:extLst>
      <p:ext uri="{BB962C8B-B14F-4D97-AF65-F5344CB8AC3E}">
        <p14:creationId xmlns:p14="http://schemas.microsoft.com/office/powerpoint/2010/main" val="289443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a:solidFill>
                  <a:schemeClr val="tx1"/>
                </a:solidFill>
                <a:latin typeface="+mn-lt"/>
                <a:ea typeface="+mn-ea"/>
                <a:cs typeface="+mn-cs"/>
              </a:rPr>
              <a:t>un proceso pedagógico que dinamite la participación ciudadana en la refrendación de los acuerdos para la terminación del conflicto y la construcción de una paz estable y duradera.</a:t>
            </a:r>
            <a:endParaRPr lang="es-ES" dirty="0"/>
          </a:p>
        </p:txBody>
      </p:sp>
      <p:sp>
        <p:nvSpPr>
          <p:cNvPr id="4" name="Marcador de número de diapositiva 3"/>
          <p:cNvSpPr>
            <a:spLocks noGrp="1"/>
          </p:cNvSpPr>
          <p:nvPr>
            <p:ph type="sldNum" sz="quarter" idx="10"/>
          </p:nvPr>
        </p:nvSpPr>
        <p:spPr/>
        <p:txBody>
          <a:bodyPr/>
          <a:lstStyle/>
          <a:p>
            <a:fld id="{74B8646C-F773-314D-9AC9-F8360C16AE21}" type="slidenum">
              <a:rPr lang="es-ES" smtClean="0"/>
              <a:t>59</a:t>
            </a:fld>
            <a:endParaRPr lang="es-ES"/>
          </a:p>
        </p:txBody>
      </p:sp>
    </p:spTree>
    <p:extLst>
      <p:ext uri="{BB962C8B-B14F-4D97-AF65-F5344CB8AC3E}">
        <p14:creationId xmlns:p14="http://schemas.microsoft.com/office/powerpoint/2010/main" val="324790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02BA25F-4CA6-4613-B410-11A6E68377E6}" type="datetime1">
              <a:rPr lang="es-ES_tradnl" smtClean="0"/>
              <a:t>09/09/2016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76978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518A4723-33D2-4A62-B110-3ECE3CF4FBE4}" type="datetime1">
              <a:rPr lang="es-ES_tradnl" smtClean="0"/>
              <a:t>09/09/2016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02343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3910E541-CB12-4453-B5FC-67D03D8161CD}" type="datetime1">
              <a:rPr lang="es-ES_tradnl" smtClean="0"/>
              <a:t>09/09/2016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66373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0147A6E4-F715-405F-87E2-FEC73D160708}" type="datetime1">
              <a:rPr lang="es-ES_tradnl" smtClean="0"/>
              <a:t>09/09/2016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82076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7E4182E-37F6-4DF2-BCFA-8A92E3A9B632}" type="datetime1">
              <a:rPr lang="es-ES_tradnl" smtClean="0"/>
              <a:t>09/09/2016</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203021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715347C1-48B8-4D51-9AD1-9A0BD20C5CBC}" type="datetime1">
              <a:rPr lang="es-ES_tradnl" smtClean="0"/>
              <a:t>09/09/2016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40938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88D87A0E-1856-4F62-8D3F-F96AFD1F295B}" type="datetime1">
              <a:rPr lang="es-ES_tradnl" smtClean="0"/>
              <a:t>09/09/2016</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211448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91F6FDB5-6B85-459B-99CA-9A6763287B34}" type="datetime1">
              <a:rPr lang="es-ES_tradnl" smtClean="0"/>
              <a:t>09/09/2016</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51844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B4B7D9-3817-4930-BC8F-B10969730693}" type="datetime1">
              <a:rPr lang="es-ES_tradnl" smtClean="0"/>
              <a:t>09/09/2016</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87690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8FA2FF4-DFB7-494C-9DE9-207B1C1BE8EB}" type="datetime1">
              <a:rPr lang="es-ES_tradnl" smtClean="0"/>
              <a:t>09/09/2016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71748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C6489D0-2A52-4021-9092-6A4AA16B10DD}" type="datetime1">
              <a:rPr lang="es-ES_tradnl" smtClean="0"/>
              <a:t>09/09/2016</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57529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27C90-B023-45E3-B458-DD37B64AE2CF}" type="datetime1">
              <a:rPr lang="es-ES_tradnl" smtClean="0"/>
              <a:t>09/09/2016</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D9DD0-1357-1A44-80F3-64BE122ED240}" type="slidenum">
              <a:rPr lang="es-ES_tradnl" smtClean="0"/>
              <a:t>‹Nº›</a:t>
            </a:fld>
            <a:endParaRPr lang="es-ES_tradnl"/>
          </a:p>
        </p:txBody>
      </p:sp>
    </p:spTree>
    <p:extLst>
      <p:ext uri="{BB962C8B-B14F-4D97-AF65-F5344CB8AC3E}">
        <p14:creationId xmlns:p14="http://schemas.microsoft.com/office/powerpoint/2010/main" val="14755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24794" y="510012"/>
            <a:ext cx="10881406" cy="5946123"/>
          </a:xfrm>
          <a:prstGeom prst="rect">
            <a:avLst/>
          </a:prstGeom>
        </p:spPr>
      </p:pic>
      <p:sp>
        <p:nvSpPr>
          <p:cNvPr id="3" name="Marcador de número de diapositiva 2"/>
          <p:cNvSpPr>
            <a:spLocks noGrp="1"/>
          </p:cNvSpPr>
          <p:nvPr>
            <p:ph type="sldNum" sz="quarter" idx="12"/>
          </p:nvPr>
        </p:nvSpPr>
        <p:spPr/>
        <p:txBody>
          <a:bodyPr/>
          <a:lstStyle/>
          <a:p>
            <a:fld id="{1B5D9DD0-1357-1A44-80F3-64BE122ED240}" type="slidenum">
              <a:rPr lang="es-ES_tradnl" smtClean="0"/>
              <a:t>1</a:t>
            </a:fld>
            <a:endParaRPr lang="es-ES_tradnl"/>
          </a:p>
        </p:txBody>
      </p:sp>
    </p:spTree>
    <p:extLst>
      <p:ext uri="{BB962C8B-B14F-4D97-AF65-F5344CB8AC3E}">
        <p14:creationId xmlns:p14="http://schemas.microsoft.com/office/powerpoint/2010/main" val="669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5488" y="671514"/>
            <a:ext cx="9504361" cy="928686"/>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s-CO" b="1" dirty="0"/>
              <a:t>24 de agosto de 2016: Acuerdo Final para la Terminación del Conflicto y la Construcción de una Paz Estable y Duradera</a:t>
            </a:r>
          </a:p>
        </p:txBody>
      </p:sp>
      <p:sp>
        <p:nvSpPr>
          <p:cNvPr id="2" name="Marcador de número de diapositiva 1"/>
          <p:cNvSpPr>
            <a:spLocks noGrp="1"/>
          </p:cNvSpPr>
          <p:nvPr>
            <p:ph type="sldNum" sz="quarter" idx="12"/>
          </p:nvPr>
        </p:nvSpPr>
        <p:spPr/>
        <p:txBody>
          <a:bodyPr/>
          <a:lstStyle/>
          <a:p>
            <a:fld id="{1B5D9DD0-1357-1A44-80F3-64BE122ED240}" type="slidenum">
              <a:rPr lang="es-ES_tradnl" smtClean="0"/>
              <a:t>10</a:t>
            </a:fld>
            <a:endParaRPr lang="es-ES_tradnl"/>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7740" y="2057400"/>
            <a:ext cx="4677622" cy="2733674"/>
          </a:xfr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768475"/>
            <a:ext cx="5889144" cy="3311524"/>
          </a:xfrm>
          <a:prstGeom prst="rect">
            <a:avLst/>
          </a:prstGeom>
        </p:spPr>
      </p:pic>
    </p:spTree>
    <p:extLst>
      <p:ext uri="{BB962C8B-B14F-4D97-AF65-F5344CB8AC3E}">
        <p14:creationId xmlns:p14="http://schemas.microsoft.com/office/powerpoint/2010/main" val="165756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057401"/>
            <a:ext cx="12215813" cy="1009650"/>
          </a:xfrm>
        </p:spPr>
        <p:style>
          <a:lnRef idx="2">
            <a:schemeClr val="accent2">
              <a:shade val="50000"/>
            </a:schemeClr>
          </a:lnRef>
          <a:fillRef idx="1">
            <a:schemeClr val="accent2"/>
          </a:fillRef>
          <a:effectRef idx="0">
            <a:schemeClr val="accent2"/>
          </a:effectRef>
          <a:fontRef idx="minor">
            <a:schemeClr val="lt1"/>
          </a:fontRef>
        </p:style>
        <p:txBody>
          <a:bodyPr/>
          <a:lstStyle/>
          <a:p>
            <a:r>
              <a:rPr lang="es-ES" b="1" dirty="0"/>
              <a:t>¿Qué dicen los Acuerdos?</a:t>
            </a:r>
            <a:endParaRPr lang="es-CO"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125" y="4057650"/>
            <a:ext cx="3921700" cy="258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95355"/>
            <a:ext cx="4345680" cy="367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número de diapositiva 2"/>
          <p:cNvSpPr>
            <a:spLocks noGrp="1"/>
          </p:cNvSpPr>
          <p:nvPr>
            <p:ph type="sldNum" sz="quarter" idx="12"/>
          </p:nvPr>
        </p:nvSpPr>
        <p:spPr/>
        <p:txBody>
          <a:bodyPr/>
          <a:lstStyle/>
          <a:p>
            <a:fld id="{1B5D9DD0-1357-1A44-80F3-64BE122ED240}" type="slidenum">
              <a:rPr lang="es-ES_tradnl" smtClean="0"/>
              <a:t>11</a:t>
            </a:fld>
            <a:endParaRPr lang="es-ES_tradnl"/>
          </a:p>
        </p:txBody>
      </p:sp>
    </p:spTree>
    <p:extLst>
      <p:ext uri="{BB962C8B-B14F-4D97-AF65-F5344CB8AC3E}">
        <p14:creationId xmlns:p14="http://schemas.microsoft.com/office/powerpoint/2010/main" val="59138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057401"/>
            <a:ext cx="12215813" cy="1009650"/>
          </a:xfr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s-ES" b="1" dirty="0"/>
              <a:t>Reforma Rural Integral</a:t>
            </a:r>
            <a:endParaRPr lang="es-CO" b="1"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12</a:t>
            </a:fld>
            <a:endParaRPr lang="es-ES_tradnl"/>
          </a:p>
        </p:txBody>
      </p:sp>
    </p:spTree>
    <p:extLst>
      <p:ext uri="{BB962C8B-B14F-4D97-AF65-F5344CB8AC3E}">
        <p14:creationId xmlns:p14="http://schemas.microsoft.com/office/powerpoint/2010/main" val="114906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50726524"/>
              </p:ext>
            </p:extLst>
          </p:nvPr>
        </p:nvGraphicFramePr>
        <p:xfrm>
          <a:off x="1371600" y="642939"/>
          <a:ext cx="10587037" cy="592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13</a:t>
            </a:fld>
            <a:endParaRPr lang="es-ES_tradnl"/>
          </a:p>
        </p:txBody>
      </p:sp>
    </p:spTree>
    <p:extLst>
      <p:ext uri="{BB962C8B-B14F-4D97-AF65-F5344CB8AC3E}">
        <p14:creationId xmlns:p14="http://schemas.microsoft.com/office/powerpoint/2010/main" val="70280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971175212"/>
              </p:ext>
            </p:extLst>
          </p:nvPr>
        </p:nvGraphicFramePr>
        <p:xfrm>
          <a:off x="846137" y="891116"/>
          <a:ext cx="99552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14</a:t>
            </a:fld>
            <a:endParaRPr lang="es-ES_tradnl"/>
          </a:p>
        </p:txBody>
      </p:sp>
    </p:spTree>
    <p:extLst>
      <p:ext uri="{BB962C8B-B14F-4D97-AF65-F5344CB8AC3E}">
        <p14:creationId xmlns:p14="http://schemas.microsoft.com/office/powerpoint/2010/main" val="206905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443960337"/>
              </p:ext>
            </p:extLst>
          </p:nvPr>
        </p:nvGraphicFramePr>
        <p:xfrm>
          <a:off x="788986" y="1167869"/>
          <a:ext cx="99552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15</a:t>
            </a:fld>
            <a:endParaRPr lang="es-ES_tradnl"/>
          </a:p>
        </p:txBody>
      </p:sp>
    </p:spTree>
    <p:extLst>
      <p:ext uri="{BB962C8B-B14F-4D97-AF65-F5344CB8AC3E}">
        <p14:creationId xmlns:p14="http://schemas.microsoft.com/office/powerpoint/2010/main" val="772577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87224754"/>
              </p:ext>
            </p:extLst>
          </p:nvPr>
        </p:nvGraphicFramePr>
        <p:xfrm>
          <a:off x="831849" y="776816"/>
          <a:ext cx="99552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16</a:t>
            </a:fld>
            <a:endParaRPr lang="es-ES_tradnl"/>
          </a:p>
        </p:txBody>
      </p:sp>
    </p:spTree>
    <p:extLst>
      <p:ext uri="{BB962C8B-B14F-4D97-AF65-F5344CB8AC3E}">
        <p14:creationId xmlns:p14="http://schemas.microsoft.com/office/powerpoint/2010/main" val="197428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B5D9DD0-1357-1A44-80F3-64BE122ED240}" type="slidenum">
              <a:rPr lang="es-ES_tradnl" smtClean="0"/>
              <a:t>17</a:t>
            </a:fld>
            <a:endParaRPr lang="es-ES_tradnl"/>
          </a:p>
        </p:txBody>
      </p:sp>
      <p:graphicFrame>
        <p:nvGraphicFramePr>
          <p:cNvPr id="7" name="Image1"/>
          <p:cNvGraphicFramePr/>
          <p:nvPr>
            <p:extLst>
              <p:ext uri="{D42A27DB-BD31-4B8C-83A1-F6EECF244321}">
                <p14:modId xmlns:p14="http://schemas.microsoft.com/office/powerpoint/2010/main" val="599203620"/>
              </p:ext>
            </p:extLst>
          </p:nvPr>
        </p:nvGraphicFramePr>
        <p:xfrm>
          <a:off x="712420" y="143387"/>
          <a:ext cx="9979025" cy="6756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04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03200" y="441326"/>
            <a:ext cx="8572500" cy="60865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O" b="1" dirty="0"/>
              <a:t>Reforma Rural Integral</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446140754"/>
              </p:ext>
            </p:extLst>
          </p:nvPr>
        </p:nvGraphicFramePr>
        <p:xfrm>
          <a:off x="308758" y="866900"/>
          <a:ext cx="11352812" cy="574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1B5D9DD0-1357-1A44-80F3-64BE122ED240}" type="slidenum">
              <a:rPr lang="es-ES_tradnl" smtClean="0"/>
              <a:t>18</a:t>
            </a:fld>
            <a:endParaRPr lang="es-ES_tradnl"/>
          </a:p>
        </p:txBody>
      </p:sp>
    </p:spTree>
    <p:extLst>
      <p:ext uri="{BB962C8B-B14F-4D97-AF65-F5344CB8AC3E}">
        <p14:creationId xmlns:p14="http://schemas.microsoft.com/office/powerpoint/2010/main" val="81510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838200" y="629392"/>
          <a:ext cx="10515600" cy="554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1B5D9DD0-1357-1A44-80F3-64BE122ED240}" type="slidenum">
              <a:rPr lang="es-ES_tradnl" smtClean="0"/>
              <a:t>19</a:t>
            </a:fld>
            <a:endParaRPr lang="es-ES_tradnl"/>
          </a:p>
        </p:txBody>
      </p:sp>
    </p:spTree>
    <p:extLst>
      <p:ext uri="{BB962C8B-B14F-4D97-AF65-F5344CB8AC3E}">
        <p14:creationId xmlns:p14="http://schemas.microsoft.com/office/powerpoint/2010/main" val="192985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057401"/>
            <a:ext cx="12215813" cy="1009650"/>
          </a:xfrm>
        </p:spPr>
        <p:style>
          <a:lnRef idx="3">
            <a:schemeClr val="lt1"/>
          </a:lnRef>
          <a:fillRef idx="1">
            <a:schemeClr val="accent6"/>
          </a:fillRef>
          <a:effectRef idx="1">
            <a:schemeClr val="accent6"/>
          </a:effectRef>
          <a:fontRef idx="minor">
            <a:schemeClr val="lt1"/>
          </a:fontRef>
        </p:style>
        <p:txBody>
          <a:bodyPr/>
          <a:lstStyle/>
          <a:p>
            <a:r>
              <a:rPr lang="es-ES" b="1" dirty="0"/>
              <a:t>El Proceso de Paz</a:t>
            </a:r>
            <a:endParaRPr lang="es-CO" b="1"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2</a:t>
            </a:fld>
            <a:endParaRPr lang="es-ES_tradnl"/>
          </a:p>
        </p:txBody>
      </p:sp>
    </p:spTree>
    <p:extLst>
      <p:ext uri="{BB962C8B-B14F-4D97-AF65-F5344CB8AC3E}">
        <p14:creationId xmlns:p14="http://schemas.microsoft.com/office/powerpoint/2010/main" val="99953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150100" cy="882877"/>
          </a:xfrm>
        </p:spPr>
        <p:style>
          <a:lnRef idx="2">
            <a:schemeClr val="accent6">
              <a:shade val="50000"/>
            </a:schemeClr>
          </a:lnRef>
          <a:fillRef idx="1">
            <a:schemeClr val="accent6"/>
          </a:fillRef>
          <a:effectRef idx="0">
            <a:schemeClr val="accent6"/>
          </a:effectRef>
          <a:fontRef idx="minor">
            <a:schemeClr val="lt1"/>
          </a:fontRef>
        </p:style>
        <p:txBody>
          <a:bodyPr/>
          <a:lstStyle/>
          <a:p>
            <a:r>
              <a:rPr lang="es-CO" b="1" dirty="0">
                <a:effectLst>
                  <a:outerShdw blurRad="38100" dist="38100" dir="2700000" algn="tl">
                    <a:srgbClr val="000000">
                      <a:alpha val="43137"/>
                    </a:srgbClr>
                  </a:outerShdw>
                </a:effectLst>
              </a:rPr>
              <a:t>Acuerdo sobre drogas ilícitas</a:t>
            </a:r>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306286"/>
            <a:ext cx="9242795" cy="5106389"/>
          </a:xfrm>
          <a:prstGeom prst="rect">
            <a:avLst/>
          </a:prstGeom>
          <a:noFill/>
        </p:spPr>
      </p:pic>
      <p:sp>
        <p:nvSpPr>
          <p:cNvPr id="3" name="Marcador de número de diapositiva 2"/>
          <p:cNvSpPr>
            <a:spLocks noGrp="1"/>
          </p:cNvSpPr>
          <p:nvPr>
            <p:ph type="sldNum" sz="quarter" idx="12"/>
          </p:nvPr>
        </p:nvSpPr>
        <p:spPr/>
        <p:txBody>
          <a:bodyPr/>
          <a:lstStyle/>
          <a:p>
            <a:fld id="{1B5D9DD0-1357-1A44-80F3-64BE122ED240}" type="slidenum">
              <a:rPr lang="es-ES_tradnl" smtClean="0"/>
              <a:t>20</a:t>
            </a:fld>
            <a:endParaRPr lang="es-ES_tradnl"/>
          </a:p>
        </p:txBody>
      </p:sp>
    </p:spTree>
    <p:extLst>
      <p:ext uri="{BB962C8B-B14F-4D97-AF65-F5344CB8AC3E}">
        <p14:creationId xmlns:p14="http://schemas.microsoft.com/office/powerpoint/2010/main" val="52969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7264400" cy="698499"/>
          </a:xfrm>
        </p:spPr>
        <p:style>
          <a:lnRef idx="2">
            <a:schemeClr val="accent6">
              <a:shade val="50000"/>
            </a:schemeClr>
          </a:lnRef>
          <a:fillRef idx="1">
            <a:schemeClr val="accent6"/>
          </a:fillRef>
          <a:effectRef idx="0">
            <a:schemeClr val="accent6"/>
          </a:effectRef>
          <a:fontRef idx="minor">
            <a:schemeClr val="lt1"/>
          </a:fontRef>
        </p:style>
        <p:txBody>
          <a:bodyPr/>
          <a:lstStyle/>
          <a:p>
            <a:r>
              <a:rPr lang="es-CO" dirty="0"/>
              <a:t>Sustitución y erradicación </a:t>
            </a:r>
          </a:p>
        </p:txBody>
      </p:sp>
      <p:sp>
        <p:nvSpPr>
          <p:cNvPr id="3" name="2 Marcador de contenido"/>
          <p:cNvSpPr>
            <a:spLocks noGrp="1"/>
          </p:cNvSpPr>
          <p:nvPr>
            <p:ph idx="1"/>
          </p:nvPr>
        </p:nvSpPr>
        <p:spPr>
          <a:xfrm>
            <a:off x="914400" y="1054100"/>
            <a:ext cx="10439400" cy="5619831"/>
          </a:xfrm>
        </p:spPr>
        <p:txBody>
          <a:bodyPr>
            <a:normAutofit fontScale="85000" lnSpcReduction="20000"/>
          </a:bodyPr>
          <a:lstStyle/>
          <a:p>
            <a:pPr marL="0" indent="0">
              <a:buNone/>
            </a:pPr>
            <a:r>
              <a:rPr lang="es-ES" dirty="0"/>
              <a:t>Se promueve la </a:t>
            </a:r>
            <a:r>
              <a:rPr lang="es-ES" b="1" dirty="0">
                <a:solidFill>
                  <a:schemeClr val="accent6">
                    <a:lumMod val="75000"/>
                  </a:schemeClr>
                </a:solidFill>
              </a:rPr>
              <a:t>sustitución voluntaria de cultivos de uso ilícito </a:t>
            </a:r>
            <a:r>
              <a:rPr lang="es-ES" dirty="0"/>
              <a:t>mediante la transformación de las condiciones de bienestar para las comunidades. Por tanto, el acuerdo contempla:</a:t>
            </a:r>
            <a:endParaRPr lang="es-CO" dirty="0"/>
          </a:p>
          <a:p>
            <a:pPr marL="514350" lvl="0" indent="-514350">
              <a:buFont typeface="+mj-lt"/>
              <a:buAutoNum type="alphaLcPeriod"/>
            </a:pPr>
            <a:r>
              <a:rPr lang="es-ES" dirty="0"/>
              <a:t>Trabajar con las comunidades, las autoridades departamentales y municipales para </a:t>
            </a:r>
            <a:r>
              <a:rPr lang="es-ES" b="1" dirty="0">
                <a:solidFill>
                  <a:srgbClr val="92D050"/>
                </a:solidFill>
              </a:rPr>
              <a:t>integrar territorial y socialmente las zonas</a:t>
            </a:r>
            <a:r>
              <a:rPr lang="es-ES" dirty="0"/>
              <a:t> que se han visto relegadas a sobrevivir de los cultivos ilícitos.</a:t>
            </a:r>
            <a:endParaRPr lang="es-CO" dirty="0"/>
          </a:p>
          <a:p>
            <a:pPr marL="514350" lvl="0" indent="-514350">
              <a:buFont typeface="+mj-lt"/>
              <a:buAutoNum type="alphaLcPeriod"/>
            </a:pPr>
            <a:r>
              <a:rPr lang="es-ES" dirty="0"/>
              <a:t>La suscripción de </a:t>
            </a:r>
            <a:r>
              <a:rPr lang="es-ES" b="1" dirty="0">
                <a:solidFill>
                  <a:srgbClr val="92D050"/>
                </a:solidFill>
              </a:rPr>
              <a:t>acuerdos de sustitución y no resiembra </a:t>
            </a:r>
            <a:r>
              <a:rPr lang="es-ES" dirty="0"/>
              <a:t>por parte de las comunidades y la puesta en marcha de procesos de planeación participativa.</a:t>
            </a:r>
            <a:endParaRPr lang="es-CO" dirty="0"/>
          </a:p>
          <a:p>
            <a:pPr marL="514350" lvl="0" indent="-514350">
              <a:buFont typeface="+mj-lt"/>
              <a:buAutoNum type="alphaLcPeriod"/>
            </a:pPr>
            <a:r>
              <a:rPr lang="es-ES" dirty="0"/>
              <a:t>La formulación de </a:t>
            </a:r>
            <a:r>
              <a:rPr lang="es-ES" b="1" dirty="0">
                <a:solidFill>
                  <a:srgbClr val="92D050"/>
                </a:solidFill>
              </a:rPr>
              <a:t>planes integrales municipales y comunitarios de sustitución y desarrollo alternativo</a:t>
            </a:r>
            <a:r>
              <a:rPr lang="es-ES" dirty="0"/>
              <a:t>.</a:t>
            </a:r>
            <a:endParaRPr lang="es-CO" dirty="0"/>
          </a:p>
          <a:p>
            <a:pPr marL="514350" lvl="0" indent="-514350">
              <a:buFont typeface="+mj-lt"/>
              <a:buAutoNum type="alphaLcPeriod"/>
            </a:pPr>
            <a:r>
              <a:rPr lang="es-ES" dirty="0"/>
              <a:t>Un </a:t>
            </a:r>
            <a:r>
              <a:rPr lang="es-ES" b="1" dirty="0">
                <a:solidFill>
                  <a:srgbClr val="92D050"/>
                </a:solidFill>
              </a:rPr>
              <a:t>plan de atención inmediata </a:t>
            </a:r>
            <a:r>
              <a:rPr lang="es-ES" dirty="0"/>
              <a:t>y desarrollo de proyectos productivos para garantizar la seguridad alimentaria de los cultivadores.</a:t>
            </a:r>
            <a:endParaRPr lang="es-CO" dirty="0"/>
          </a:p>
          <a:p>
            <a:pPr marL="514350" lvl="0" indent="-514350">
              <a:buFont typeface="+mj-lt"/>
              <a:buAutoNum type="alphaLcPeriod"/>
            </a:pPr>
            <a:r>
              <a:rPr lang="es-ES" dirty="0"/>
              <a:t>Un </a:t>
            </a:r>
            <a:r>
              <a:rPr lang="es-ES" b="1" dirty="0">
                <a:solidFill>
                  <a:srgbClr val="92D050"/>
                </a:solidFill>
              </a:rPr>
              <a:t>Programa de Desminado </a:t>
            </a:r>
            <a:r>
              <a:rPr lang="es-ES" dirty="0"/>
              <a:t>para garantizar la seguridad de las comunidades. </a:t>
            </a:r>
            <a:endParaRPr lang="es-CO" dirty="0"/>
          </a:p>
          <a:p>
            <a:pPr marL="514350" lvl="0" indent="-514350">
              <a:buFont typeface="+mj-lt"/>
              <a:buAutoNum type="alphaLcPeriod"/>
            </a:pPr>
            <a:r>
              <a:rPr lang="es-ES" dirty="0"/>
              <a:t>En zonas donde los cultivadores no quieran participar en estos programas el gobierno </a:t>
            </a:r>
            <a:r>
              <a:rPr lang="es-ES" b="1" dirty="0">
                <a:solidFill>
                  <a:srgbClr val="92D050"/>
                </a:solidFill>
              </a:rPr>
              <a:t>priorizará la erradicación manual </a:t>
            </a:r>
            <a:r>
              <a:rPr lang="es-ES" dirty="0"/>
              <a:t>(en vez de aérea) de cultivos hasta donde sea posible.</a:t>
            </a:r>
            <a:endParaRPr lang="es-CO" dirty="0"/>
          </a:p>
          <a:p>
            <a:pPr marL="1528763" indent="-514350">
              <a:buFont typeface="+mj-lt"/>
              <a:buAutoNum type="alphaLcPeriod"/>
            </a:pPr>
            <a:r>
              <a:rPr lang="es-ES" dirty="0"/>
              <a:t>Esto está conectado con el acuerdo sobre la Política de Desarrollo Agrario, lo que demuestra la naturaleza integral de la negociación</a:t>
            </a:r>
            <a:endParaRPr lang="es-CO" dirty="0"/>
          </a:p>
          <a:p>
            <a:pPr marL="0" indent="0">
              <a:buNone/>
            </a:pPr>
            <a:endParaRPr lang="es-CO"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21</a:t>
            </a:fld>
            <a:endParaRPr lang="es-ES_tradnl"/>
          </a:p>
        </p:txBody>
      </p:sp>
    </p:spTree>
    <p:extLst>
      <p:ext uri="{BB962C8B-B14F-4D97-AF65-F5344CB8AC3E}">
        <p14:creationId xmlns:p14="http://schemas.microsoft.com/office/powerpoint/2010/main" val="1886931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
            <a:ext cx="7937500" cy="850900"/>
          </a:xfrm>
        </p:spPr>
        <p:style>
          <a:lnRef idx="3">
            <a:schemeClr val="lt1"/>
          </a:lnRef>
          <a:fillRef idx="1">
            <a:schemeClr val="accent2"/>
          </a:fillRef>
          <a:effectRef idx="1">
            <a:schemeClr val="accent2"/>
          </a:effectRef>
          <a:fontRef idx="minor">
            <a:schemeClr val="lt1"/>
          </a:fontRef>
        </p:style>
        <p:txBody>
          <a:bodyPr/>
          <a:lstStyle/>
          <a:p>
            <a:r>
              <a:rPr lang="es-CO" b="1" dirty="0"/>
              <a:t>Narcotráfico</a:t>
            </a:r>
          </a:p>
        </p:txBody>
      </p:sp>
      <p:sp>
        <p:nvSpPr>
          <p:cNvPr id="3" name="2 Marcador de contenido"/>
          <p:cNvSpPr>
            <a:spLocks noGrp="1"/>
          </p:cNvSpPr>
          <p:nvPr>
            <p:ph idx="1"/>
          </p:nvPr>
        </p:nvSpPr>
        <p:spPr>
          <a:xfrm>
            <a:off x="357188" y="1185863"/>
            <a:ext cx="11699234" cy="5383995"/>
          </a:xfrm>
        </p:spPr>
        <p:txBody>
          <a:bodyPr>
            <a:normAutofit/>
          </a:bodyPr>
          <a:lstStyle/>
          <a:p>
            <a:pPr marL="0" indent="0">
              <a:buNone/>
            </a:pPr>
            <a:r>
              <a:rPr lang="es-ES" sz="2000" dirty="0"/>
              <a:t>Se ataca el problema del tráfico de Drogas Ilícitas desde una </a:t>
            </a:r>
            <a:r>
              <a:rPr lang="es-ES" sz="2000" b="1" dirty="0">
                <a:solidFill>
                  <a:schemeClr val="accent2">
                    <a:lumMod val="75000"/>
                  </a:schemeClr>
                </a:solidFill>
              </a:rPr>
              <a:t>perspectiva integral que refuerza y amplía la lucha contra el crimen organizado</a:t>
            </a:r>
            <a:r>
              <a:rPr lang="es-ES" sz="2000" dirty="0"/>
              <a:t>. Por tanto, el acuerdo se enfoca en:</a:t>
            </a:r>
            <a:endParaRPr lang="es-CO" sz="2000" dirty="0"/>
          </a:p>
          <a:p>
            <a:pPr lvl="0"/>
            <a:r>
              <a:rPr lang="es-ES" sz="2000" dirty="0"/>
              <a:t>Un compromiso del gobierno a intensificar la lucha contra el crimen organizado. </a:t>
            </a:r>
            <a:endParaRPr lang="es-CO" sz="2000" dirty="0"/>
          </a:p>
          <a:p>
            <a:pPr lvl="1"/>
            <a:r>
              <a:rPr lang="es-ES" sz="2000" dirty="0"/>
              <a:t>Nueva estrategia de </a:t>
            </a:r>
            <a:r>
              <a:rPr lang="es-ES" sz="2000" b="1" dirty="0">
                <a:solidFill>
                  <a:schemeClr val="accent2">
                    <a:lumMod val="75000"/>
                  </a:schemeClr>
                </a:solidFill>
              </a:rPr>
              <a:t>política criminal</a:t>
            </a:r>
            <a:r>
              <a:rPr lang="es-ES" sz="2000" dirty="0"/>
              <a:t>.</a:t>
            </a:r>
            <a:endParaRPr lang="es-CO" sz="2000" dirty="0"/>
          </a:p>
          <a:p>
            <a:pPr lvl="1"/>
            <a:r>
              <a:rPr lang="es-ES" sz="2000" dirty="0"/>
              <a:t>Nueva política de lucha contra el </a:t>
            </a:r>
            <a:r>
              <a:rPr lang="es-ES" sz="2000" b="1" dirty="0">
                <a:solidFill>
                  <a:schemeClr val="accent2">
                    <a:lumMod val="75000"/>
                  </a:schemeClr>
                </a:solidFill>
              </a:rPr>
              <a:t>lavado de activos </a:t>
            </a:r>
            <a:r>
              <a:rPr lang="es-ES" sz="2000" dirty="0"/>
              <a:t>en todos los sectores de la economía.</a:t>
            </a:r>
            <a:endParaRPr lang="es-CO" sz="2000" dirty="0"/>
          </a:p>
          <a:p>
            <a:pPr lvl="1"/>
            <a:r>
              <a:rPr lang="es-ES" sz="2000" dirty="0"/>
              <a:t>Nueva estrategia de </a:t>
            </a:r>
            <a:r>
              <a:rPr lang="es-ES" sz="2000" b="1" dirty="0">
                <a:solidFill>
                  <a:schemeClr val="accent2">
                    <a:lumMod val="75000"/>
                  </a:schemeClr>
                </a:solidFill>
              </a:rPr>
              <a:t>lucha contra la corrupción </a:t>
            </a:r>
            <a:r>
              <a:rPr lang="es-ES" sz="2000" dirty="0"/>
              <a:t>asociada al narcotráfico.</a:t>
            </a:r>
            <a:endParaRPr lang="es-CO" sz="2000" dirty="0"/>
          </a:p>
          <a:p>
            <a:pPr lvl="1"/>
            <a:r>
              <a:rPr lang="es-ES" sz="2000" dirty="0"/>
              <a:t>Estrictos controles a la producción y tráfico de precursores químicos. </a:t>
            </a:r>
            <a:endParaRPr lang="es-CO" sz="2000" dirty="0"/>
          </a:p>
          <a:p>
            <a:pPr marL="985838" lvl="0"/>
            <a:r>
              <a:rPr lang="es-ES" sz="2000" dirty="0"/>
              <a:t>Ambas partes reconocen que este problema no pertenece solamente a Colombia, sino que es un tema global que se desarrolla en la interacción compleja entre la creación de la demanda en países consumidores de cocaína, los carteles involucrados en el tráfico, y los productores (campesinos) y estimuladores de la producción. El gobierno promoverá una Conferencia Internacional en el marco de la Organización de Naciones Unidas para hacer una evaluación sobre la efectividad de la lucha contra las drogas y proponer los ajustes necesarios, teniendo en cuenta la discusión y nuevos desarrollos internacionales. Este reconocimiento se enmarca dentro de un contexto global en el que muchos países están evaluando un fracaso en la guerra mundial anti-drogas y buscando otras alternativas.</a:t>
            </a:r>
            <a:endParaRPr lang="es-CO" sz="2000" dirty="0"/>
          </a:p>
          <a:p>
            <a:endParaRPr lang="es-CO" sz="1900"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22</a:t>
            </a:fld>
            <a:endParaRPr lang="es-ES_tradnl"/>
          </a:p>
        </p:txBody>
      </p:sp>
    </p:spTree>
    <p:extLst>
      <p:ext uri="{BB962C8B-B14F-4D97-AF65-F5344CB8AC3E}">
        <p14:creationId xmlns:p14="http://schemas.microsoft.com/office/powerpoint/2010/main" val="176035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597900" cy="749300"/>
          </a:xfrm>
        </p:spPr>
        <p:style>
          <a:lnRef idx="2">
            <a:schemeClr val="accent4">
              <a:shade val="50000"/>
            </a:schemeClr>
          </a:lnRef>
          <a:fillRef idx="1">
            <a:schemeClr val="accent4"/>
          </a:fillRef>
          <a:effectRef idx="0">
            <a:schemeClr val="accent4"/>
          </a:effectRef>
          <a:fontRef idx="minor">
            <a:schemeClr val="lt1"/>
          </a:fontRef>
        </p:style>
        <p:txBody>
          <a:bodyPr/>
          <a:lstStyle/>
          <a:p>
            <a:r>
              <a:rPr lang="es-CO" b="1" dirty="0"/>
              <a:t>Consumo</a:t>
            </a:r>
          </a:p>
        </p:txBody>
      </p:sp>
      <p:sp>
        <p:nvSpPr>
          <p:cNvPr id="3" name="2 Marcador de contenido"/>
          <p:cNvSpPr>
            <a:spLocks noGrp="1"/>
          </p:cNvSpPr>
          <p:nvPr>
            <p:ph idx="1"/>
          </p:nvPr>
        </p:nvSpPr>
        <p:spPr>
          <a:xfrm>
            <a:off x="614362" y="1795462"/>
            <a:ext cx="10925175" cy="5062538"/>
          </a:xfrm>
        </p:spPr>
        <p:txBody>
          <a:bodyPr>
            <a:normAutofit/>
          </a:bodyPr>
          <a:lstStyle/>
          <a:p>
            <a:pPr marL="0" indent="0">
              <a:buNone/>
            </a:pPr>
            <a:r>
              <a:rPr lang="es-ES" sz="2200" dirty="0"/>
              <a:t>Se reconoce que el problema del consumo debe ser abordado desde un enfoque de Derechos Humanos y salud pública, en vez de un enfoque de criminalización. El acuerdo incluye:</a:t>
            </a:r>
            <a:endParaRPr lang="es-CO" sz="2200" dirty="0"/>
          </a:p>
          <a:p>
            <a:pPr lvl="0"/>
            <a:r>
              <a:rPr lang="es-ES" sz="2200" dirty="0"/>
              <a:t>La participación pública en el diseño de un Programa Nacional de Intervención Integral frente al Consumo de Drogas Ilícitas que articule a distintas entidades y coordine el proceso de revisión, ajuste y puesta en marcha de una política pública al respecto. </a:t>
            </a:r>
            <a:endParaRPr lang="es-CO" sz="2200" dirty="0"/>
          </a:p>
          <a:p>
            <a:pPr lvl="0"/>
            <a:r>
              <a:rPr lang="es-ES" sz="2200" dirty="0"/>
              <a:t>La creación de una Sistema Nacional al Consumidor de Drogas Ilícitas que se enfoque en acciones complementarias de rehabilitación e inserción social.</a:t>
            </a:r>
            <a:endParaRPr lang="es-CO" sz="2200" dirty="0"/>
          </a:p>
          <a:p>
            <a:endParaRPr lang="es-CO" sz="2200"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23</a:t>
            </a:fld>
            <a:endParaRPr lang="es-ES_tradnl"/>
          </a:p>
        </p:txBody>
      </p:sp>
    </p:spTree>
    <p:extLst>
      <p:ext uri="{BB962C8B-B14F-4D97-AF65-F5344CB8AC3E}">
        <p14:creationId xmlns:p14="http://schemas.microsoft.com/office/powerpoint/2010/main" val="35730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8150" y="365125"/>
            <a:ext cx="9245600" cy="935037"/>
          </a:xfrm>
        </p:spPr>
        <p:style>
          <a:lnRef idx="2">
            <a:schemeClr val="accent2">
              <a:shade val="50000"/>
            </a:schemeClr>
          </a:lnRef>
          <a:fillRef idx="1">
            <a:schemeClr val="accent2"/>
          </a:fillRef>
          <a:effectRef idx="0">
            <a:schemeClr val="accent2"/>
          </a:effectRef>
          <a:fontRef idx="minor">
            <a:schemeClr val="lt1"/>
          </a:fontRef>
        </p:style>
        <p:txBody>
          <a:bodyPr/>
          <a:lstStyle/>
          <a:p>
            <a:r>
              <a:rPr lang="es-CO" dirty="0"/>
              <a:t>El acuerdo sobre Participación Política</a:t>
            </a:r>
          </a:p>
        </p:txBody>
      </p:sp>
      <p:sp>
        <p:nvSpPr>
          <p:cNvPr id="3" name="2 Marcador de contenido"/>
          <p:cNvSpPr>
            <a:spLocks noGrp="1"/>
          </p:cNvSpPr>
          <p:nvPr>
            <p:ph idx="1"/>
          </p:nvPr>
        </p:nvSpPr>
        <p:spPr>
          <a:xfrm>
            <a:off x="4737100" y="2422525"/>
            <a:ext cx="6756400" cy="3508375"/>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s-CO" i="1" dirty="0"/>
              <a:t>Muchos aún tienen grandes dificultades en aceptar que los guerrilleros participen en la vida nacional a través de la representación política. Sin embargo, no es pensable que una guerrilla como las FARC entregue las armas solo para desaparecer del horizonte político. </a:t>
            </a:r>
            <a:r>
              <a:rPr lang="es-CO" dirty="0"/>
              <a:t>(María Teresa Uribe- Diario el Colombiano, enero 6 de 2016)</a:t>
            </a:r>
            <a:endParaRPr lang="es-CO" i="1" dirty="0"/>
          </a:p>
          <a:p>
            <a:pPr marL="0" indent="0">
              <a:buNone/>
            </a:pPr>
            <a:endParaRPr lang="es-CO"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24</a:t>
            </a:fld>
            <a:endParaRPr lang="es-ES_tradnl"/>
          </a:p>
        </p:txBody>
      </p:sp>
    </p:spTree>
    <p:extLst>
      <p:ext uri="{BB962C8B-B14F-4D97-AF65-F5344CB8AC3E}">
        <p14:creationId xmlns:p14="http://schemas.microsoft.com/office/powerpoint/2010/main" val="203171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368135" y="570016"/>
          <a:ext cx="11210307" cy="5723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1B5D9DD0-1357-1A44-80F3-64BE122ED240}" type="slidenum">
              <a:rPr lang="es-ES_tradnl" smtClean="0"/>
              <a:t>25</a:t>
            </a:fld>
            <a:endParaRPr lang="es-ES_tradnl"/>
          </a:p>
        </p:txBody>
      </p:sp>
    </p:spTree>
    <p:extLst>
      <p:ext uri="{BB962C8B-B14F-4D97-AF65-F5344CB8AC3E}">
        <p14:creationId xmlns:p14="http://schemas.microsoft.com/office/powerpoint/2010/main" val="863583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372600" cy="142388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r>
              <a:rPr lang="es-CO" sz="3600" b="1" dirty="0">
                <a:effectLst>
                  <a:outerShdw blurRad="38100" dist="38100" dir="2700000" algn="tl">
                    <a:srgbClr val="000000">
                      <a:alpha val="43137"/>
                    </a:srgbClr>
                  </a:outerShdw>
                </a:effectLst>
              </a:rPr>
              <a:t>Derechos y garantías para el ejercicio de la oposición política </a:t>
            </a:r>
            <a:endParaRPr lang="es-CO" sz="3600" dirty="0"/>
          </a:p>
        </p:txBody>
      </p:sp>
      <p:sp>
        <p:nvSpPr>
          <p:cNvPr id="3" name="2 Marcador de contenido"/>
          <p:cNvSpPr>
            <a:spLocks noGrp="1"/>
          </p:cNvSpPr>
          <p:nvPr>
            <p:ph idx="1"/>
          </p:nvPr>
        </p:nvSpPr>
        <p:spPr>
          <a:xfrm>
            <a:off x="1957388" y="1690584"/>
            <a:ext cx="10039988" cy="5427024"/>
          </a:xfrm>
        </p:spPr>
        <p:txBody>
          <a:bodyPr>
            <a:normAutofit/>
          </a:bodyPr>
          <a:lstStyle/>
          <a:p>
            <a:pPr lvl="0"/>
            <a:r>
              <a:rPr lang="es-CO" sz="1900" b="1" i="1" dirty="0">
                <a:solidFill>
                  <a:schemeClr val="accent2">
                    <a:lumMod val="75000"/>
                  </a:schemeClr>
                </a:solidFill>
              </a:rPr>
              <a:t>Estatuto de garantías para el ejercicio de la oposición política</a:t>
            </a:r>
            <a:r>
              <a:rPr lang="es-CO" sz="1900" dirty="0"/>
              <a:t>. El gobierno formulará un proyecto de ley  del Estatuto de la oposición. Para la formulación de esta ley, el procedimiento contempla la creación de una Comisión que formulará , lineamientos para el proyecto de Ley. Esta Comisión estará integrada por partidos y movimientos con personería jurídica, otras agrupaciones representativas de la oposición, académicos, entre otros. Además, la Comisión convocará un escenario de discusión con amplia participación (voceros de organizaciones y movimientos sociales, expertos, académicos, entre otros) para la construcción de lineamientos.  </a:t>
            </a:r>
          </a:p>
          <a:p>
            <a:pPr lvl="0"/>
            <a:r>
              <a:rPr lang="es-CO" sz="1900" b="1" i="1" dirty="0">
                <a:solidFill>
                  <a:schemeClr val="accent2">
                    <a:lumMod val="75000"/>
                  </a:schemeClr>
                </a:solidFill>
              </a:rPr>
              <a:t>Garantías de seguridad para el ejercicio de la oposición política</a:t>
            </a:r>
            <a:r>
              <a:rPr lang="es-CO" sz="1900" b="1" dirty="0"/>
              <a:t>. </a:t>
            </a:r>
            <a:r>
              <a:rPr lang="es-CO" sz="1900" dirty="0"/>
              <a:t>El gobierno creará un nuevo Sistema Integral de Seguridad para el Ejercicio de la Política, basado en la dignidad humana, promoción y respeto de los derechos humanos, defensa de los valores democráticos, protección de derechos y libertades de quienes ejercen la política, en especial de quienes luego de la terminación del conflicto se transformen en opositores políticos; promoción y respeto de las diferencias. Contará con control interno que garantice la idoneidad de los funcionarios. Este Sistema contará con los siguientes elementos para la oposición política, y los líderes de organizaciones y movimientos sociales y defensores de derechos humanos: adecuación de la normativa e institucionalidad; prevención, protección, evaluación y seguimiento. </a:t>
            </a:r>
          </a:p>
          <a:p>
            <a:endParaRPr lang="es-CO" sz="1900"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26</a:t>
            </a:fld>
            <a:endParaRPr lang="es-ES_tradnl"/>
          </a:p>
        </p:txBody>
      </p:sp>
    </p:spTree>
    <p:extLst>
      <p:ext uri="{BB962C8B-B14F-4D97-AF65-F5344CB8AC3E}">
        <p14:creationId xmlns:p14="http://schemas.microsoft.com/office/powerpoint/2010/main" val="120285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855200" cy="10922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lvl="0"/>
            <a:r>
              <a:rPr lang="es-CO" b="1" dirty="0">
                <a:solidFill>
                  <a:schemeClr val="tx1"/>
                </a:solidFill>
                <a:effectLst>
                  <a:outerShdw blurRad="38100" dist="38100" dir="2700000" algn="tl">
                    <a:srgbClr val="000000">
                      <a:alpha val="43137"/>
                    </a:srgbClr>
                  </a:outerShdw>
                </a:effectLst>
              </a:rPr>
              <a:t>Mecanismos democráticos de participación </a:t>
            </a:r>
            <a:r>
              <a:rPr lang="es-CO" b="1">
                <a:solidFill>
                  <a:schemeClr val="tx1"/>
                </a:solidFill>
                <a:effectLst>
                  <a:outerShdw blurRad="38100" dist="38100" dir="2700000" algn="tl">
                    <a:srgbClr val="000000">
                      <a:alpha val="43137"/>
                    </a:srgbClr>
                  </a:outerShdw>
                </a:effectLst>
              </a:rPr>
              <a:t>ciudadana </a:t>
            </a:r>
            <a:endParaRPr lang="es-CO" dirty="0">
              <a:solidFill>
                <a:schemeClr val="tx1"/>
              </a:solidFill>
            </a:endParaRPr>
          </a:p>
        </p:txBody>
      </p:sp>
      <p:sp>
        <p:nvSpPr>
          <p:cNvPr id="3" name="2 Marcador de contenido"/>
          <p:cNvSpPr>
            <a:spLocks noGrp="1"/>
          </p:cNvSpPr>
          <p:nvPr>
            <p:ph idx="1"/>
          </p:nvPr>
        </p:nvSpPr>
        <p:spPr>
          <a:xfrm>
            <a:off x="242888" y="1199408"/>
            <a:ext cx="11949112" cy="5658592"/>
          </a:xfrm>
        </p:spPr>
        <p:txBody>
          <a:bodyPr>
            <a:noAutofit/>
          </a:bodyPr>
          <a:lstStyle/>
          <a:p>
            <a:pPr lvl="0" algn="just"/>
            <a:r>
              <a:rPr lang="es-CO" sz="1700" b="1" i="1" dirty="0">
                <a:solidFill>
                  <a:schemeClr val="accent2">
                    <a:lumMod val="75000"/>
                  </a:schemeClr>
                </a:solidFill>
              </a:rPr>
              <a:t>Garantías para la participación ciudadana y para los movimientos y organizaciones sociales</a:t>
            </a:r>
            <a:r>
              <a:rPr lang="es-CO" sz="1700" dirty="0"/>
              <a:t>. Medidas para garantizar el reconocimiento, fortalecimiento y empoderamiento de todos los movimientos y organizaciones sociales. El gobierno Nacional elaborará un proyecto de Ley de garantías y promoción de la participación ciudadana, sobre la base de los siguientes lineamientos:  acceso libre y oportuno a la información oficial, derecho de réplica y rectificación, asistencia legal y técnica para la creación de organizaciones y movimientos sociales, financiación de iniciativas de estas organizaciones y movimientos, facilitar acceso a medios, promover agendas de trabajo locales y regionales. </a:t>
            </a:r>
          </a:p>
          <a:p>
            <a:pPr lvl="0" algn="just"/>
            <a:r>
              <a:rPr lang="es-CO" sz="1700" b="1" i="1" dirty="0">
                <a:solidFill>
                  <a:schemeClr val="accent2">
                    <a:lumMod val="75000"/>
                  </a:schemeClr>
                </a:solidFill>
              </a:rPr>
              <a:t>Garantías para la movilización y la protesta</a:t>
            </a:r>
            <a:r>
              <a:rPr lang="es-CO" sz="1700" dirty="0"/>
              <a:t>. El gobierno definirá los ajustes normativos necesarios para garantizar la movilización y protesta, con lo cual se espera una transformación de la cultura política y promoción del valor de la política. Se fortalecerán y ampliarán las instancias de participación ciudadana. </a:t>
            </a:r>
          </a:p>
          <a:p>
            <a:pPr lvl="0" algn="just"/>
            <a:r>
              <a:rPr lang="es-CO" sz="1700" b="1" i="1" dirty="0">
                <a:solidFill>
                  <a:schemeClr val="accent2">
                    <a:lumMod val="75000"/>
                  </a:schemeClr>
                </a:solidFill>
              </a:rPr>
              <a:t>Participación ciudadana a través de medios de comunicación</a:t>
            </a:r>
            <a:r>
              <a:rPr lang="es-CO" sz="1700" dirty="0"/>
              <a:t>. Sobre el principio de democratización de la información se ampliarán las radios comunitarias con énfasis en las zonas más afectadas por el conflicto, en estos medios comunitarios, institucionales, se abrirá espacios para divulgación del trabajo de las organizaciones y movimientos sociales. </a:t>
            </a:r>
          </a:p>
          <a:p>
            <a:pPr marL="542925" lvl="0" algn="just"/>
            <a:r>
              <a:rPr lang="es-CO" sz="1700" b="1" i="1" dirty="0">
                <a:solidFill>
                  <a:schemeClr val="accent2">
                    <a:lumMod val="75000"/>
                  </a:schemeClr>
                </a:solidFill>
              </a:rPr>
              <a:t>Garantías para la reconciliación, la convivencia, la tolerancia y la no estigmatización</a:t>
            </a:r>
            <a:r>
              <a:rPr lang="es-CO" sz="1700" dirty="0"/>
              <a:t>. Medidas para la transformación de la cultura política que generen  condiciones para el reconocimiento y la defensa de los derechos constitucionales. Tarea asumida por el Consejo Nacional para la Reconciliación y la Convivencia que tendrá sedes en los territorios.  </a:t>
            </a:r>
          </a:p>
          <a:p>
            <a:pPr marL="2328863" lvl="0" algn="just"/>
            <a:r>
              <a:rPr lang="es-CO" sz="1700" b="1" i="1" dirty="0">
                <a:solidFill>
                  <a:schemeClr val="accent2">
                    <a:lumMod val="75000"/>
                  </a:schemeClr>
                </a:solidFill>
              </a:rPr>
              <a:t>Fortalecimiento de la planeación democrática y participativa </a:t>
            </a:r>
            <a:r>
              <a:rPr lang="es-CO" sz="1700" i="1" dirty="0"/>
              <a:t>. </a:t>
            </a:r>
            <a:r>
              <a:rPr lang="es-CO" sz="1700" dirty="0"/>
              <a:t>Se revisarán las funciones y conformación de los Consejos Territoriales de Planeación para ampliar la participación ciudadana en la formulación de los planes de desarrollo; medidas para la conformación de los Consejos Territoriales de Planeación con representación amplia y pluralista. Fortalecer el papel de las Juntas Administradoras Locales. Uno de los ajustes normativos es que los conceptos emitidos por estos organismos sean respondidos por las autoridades públicas. </a:t>
            </a:r>
            <a:endParaRPr lang="es-CO" sz="1700" i="1" dirty="0"/>
          </a:p>
          <a:p>
            <a:pPr algn="just"/>
            <a:endParaRPr lang="es-CO" sz="1500"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27</a:t>
            </a:fld>
            <a:endParaRPr lang="es-ES_tradnl"/>
          </a:p>
        </p:txBody>
      </p:sp>
    </p:spTree>
    <p:extLst>
      <p:ext uri="{BB962C8B-B14F-4D97-AF65-F5344CB8AC3E}">
        <p14:creationId xmlns:p14="http://schemas.microsoft.com/office/powerpoint/2010/main" val="1608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407400" cy="571499"/>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lvl="0"/>
            <a:r>
              <a:rPr lang="es-CO" b="1" dirty="0">
                <a:solidFill>
                  <a:schemeClr val="bg1"/>
                </a:solidFill>
                <a:effectLst>
                  <a:outerShdw blurRad="38100" dist="38100" dir="2700000" algn="tl">
                    <a:srgbClr val="000000">
                      <a:alpha val="43137"/>
                    </a:srgbClr>
                  </a:outerShdw>
                </a:effectLst>
              </a:rPr>
              <a:t>Mayor participación en </a:t>
            </a:r>
            <a:r>
              <a:rPr lang="es-CO" b="1">
                <a:solidFill>
                  <a:schemeClr val="bg1"/>
                </a:solidFill>
                <a:effectLst>
                  <a:outerShdw blurRad="38100" dist="38100" dir="2700000" algn="tl">
                    <a:srgbClr val="000000">
                      <a:alpha val="43137"/>
                    </a:srgbClr>
                  </a:outerShdw>
                </a:effectLst>
              </a:rPr>
              <a:t>la política</a:t>
            </a:r>
            <a:endParaRPr lang="es-CO" dirty="0">
              <a:solidFill>
                <a:schemeClr val="bg1"/>
              </a:solidFill>
            </a:endParaRPr>
          </a:p>
        </p:txBody>
      </p:sp>
      <p:sp>
        <p:nvSpPr>
          <p:cNvPr id="3" name="2 Marcador de contenido"/>
          <p:cNvSpPr>
            <a:spLocks noGrp="1"/>
          </p:cNvSpPr>
          <p:nvPr>
            <p:ph idx="1"/>
          </p:nvPr>
        </p:nvSpPr>
        <p:spPr>
          <a:xfrm>
            <a:off x="685799" y="1386608"/>
            <a:ext cx="11115675" cy="5332021"/>
          </a:xfrm>
        </p:spPr>
        <p:txBody>
          <a:bodyPr>
            <a:normAutofit/>
          </a:bodyPr>
          <a:lstStyle/>
          <a:p>
            <a:pPr lvl="0"/>
            <a:r>
              <a:rPr lang="es-CO" sz="1900" dirty="0"/>
              <a:t>Se removerán obstáculos y se harán </a:t>
            </a:r>
            <a:r>
              <a:rPr lang="es-CO" sz="1900" b="1" dirty="0">
                <a:solidFill>
                  <a:schemeClr val="accent5">
                    <a:lumMod val="75000"/>
                  </a:schemeClr>
                </a:solidFill>
              </a:rPr>
              <a:t>cambios institucionales para que los partidos y movimientos políticos obtengan y conserven la personería jurídica</a:t>
            </a:r>
            <a:r>
              <a:rPr lang="es-CO" sz="1900" dirty="0"/>
              <a:t>, que además facilite el tránsito de organizaciones y movimientos con vocación política a su constitución como partidos o movimientos políticos.  Esto implica reformas, como la de desligar la obtención y conservación de la personería jurídica del requisito de la superación del umbral en elecciones al Congreso. </a:t>
            </a:r>
          </a:p>
          <a:p>
            <a:pPr lvl="0"/>
            <a:r>
              <a:rPr lang="es-CO" sz="1900" dirty="0"/>
              <a:t>Se incorporará un </a:t>
            </a:r>
            <a:r>
              <a:rPr lang="es-CO" sz="1900" b="1" dirty="0">
                <a:solidFill>
                  <a:schemeClr val="accent5">
                    <a:lumMod val="75000"/>
                  </a:schemeClr>
                </a:solidFill>
              </a:rPr>
              <a:t>régimen de transición por 8 años </a:t>
            </a:r>
            <a:r>
              <a:rPr lang="es-CO" sz="1900" dirty="0"/>
              <a:t>para promover y estimular a los nuevos partidos y movimiento políticos. </a:t>
            </a:r>
          </a:p>
          <a:p>
            <a:pPr lvl="0"/>
            <a:r>
              <a:rPr lang="es-CO" sz="1900" dirty="0"/>
              <a:t>Se promoverán medidas para la </a:t>
            </a:r>
            <a:r>
              <a:rPr lang="es-CO" sz="1900" b="1" dirty="0">
                <a:solidFill>
                  <a:schemeClr val="accent5">
                    <a:lumMod val="75000"/>
                  </a:schemeClr>
                </a:solidFill>
              </a:rPr>
              <a:t>igualdad de condiciones en la competencia política</a:t>
            </a:r>
            <a:r>
              <a:rPr lang="es-CO" sz="1900" dirty="0"/>
              <a:t>: financiación, espacios de divulgación de programas, entre otros. </a:t>
            </a:r>
          </a:p>
          <a:p>
            <a:pPr lvl="0"/>
            <a:r>
              <a:rPr lang="es-CO" sz="1900" dirty="0"/>
              <a:t>Se tomarán medidas para </a:t>
            </a:r>
            <a:r>
              <a:rPr lang="es-CO" sz="1900" b="1" dirty="0">
                <a:solidFill>
                  <a:schemeClr val="accent5">
                    <a:lumMod val="75000"/>
                  </a:schemeClr>
                </a:solidFill>
              </a:rPr>
              <a:t>promocionar la participación electoral</a:t>
            </a:r>
            <a:r>
              <a:rPr lang="es-CO" sz="1900" dirty="0"/>
              <a:t>: campañas de información, que estimulen la participación electoral, campañas de cedulación masiva. </a:t>
            </a:r>
          </a:p>
          <a:p>
            <a:pPr lvl="0"/>
            <a:r>
              <a:rPr lang="es-CO" sz="1900" dirty="0"/>
              <a:t>Se crearán </a:t>
            </a:r>
            <a:r>
              <a:rPr lang="es-CO" sz="1900" b="1" dirty="0">
                <a:solidFill>
                  <a:schemeClr val="accent5">
                    <a:lumMod val="75000"/>
                  </a:schemeClr>
                </a:solidFill>
              </a:rPr>
              <a:t>Circunscripciones Transitorias Especiales de Paz </a:t>
            </a:r>
            <a:r>
              <a:rPr lang="es-CO" sz="1900" dirty="0"/>
              <a:t>para la elección de Representantes a la Cámara, con el propósito de promover la representación política de poblaciones y zonas afectadas por el conflicto y el abandono</a:t>
            </a:r>
          </a:p>
          <a:p>
            <a:endParaRPr lang="es-CO" sz="1900" dirty="0"/>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28</a:t>
            </a:fld>
            <a:endParaRPr lang="es-ES_tradnl"/>
          </a:p>
        </p:txBody>
      </p:sp>
    </p:spTree>
    <p:extLst>
      <p:ext uri="{BB962C8B-B14F-4D97-AF65-F5344CB8AC3E}">
        <p14:creationId xmlns:p14="http://schemas.microsoft.com/office/powerpoint/2010/main" val="327592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49250" y="152401"/>
            <a:ext cx="9721850" cy="30863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O" dirty="0"/>
              <a:t>Acuerdo sobre víctimas: Sistema Integral de Verdad Justicia, Reparación y Garantías de </a:t>
            </a:r>
            <a:r>
              <a:rPr lang="es-CO"/>
              <a:t>no repetición</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695" y="3677981"/>
            <a:ext cx="5276108" cy="288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arcador de número de diapositiva 1"/>
          <p:cNvSpPr>
            <a:spLocks noGrp="1"/>
          </p:cNvSpPr>
          <p:nvPr>
            <p:ph type="sldNum" sz="quarter" idx="12"/>
          </p:nvPr>
        </p:nvSpPr>
        <p:spPr/>
        <p:txBody>
          <a:bodyPr/>
          <a:lstStyle/>
          <a:p>
            <a:fld id="{1B5D9DD0-1357-1A44-80F3-64BE122ED240}" type="slidenum">
              <a:rPr lang="es-ES_tradnl" smtClean="0"/>
              <a:t>29</a:t>
            </a:fld>
            <a:endParaRPr lang="es-ES_tradnl"/>
          </a:p>
        </p:txBody>
      </p:sp>
    </p:spTree>
    <p:extLst>
      <p:ext uri="{BB962C8B-B14F-4D97-AF65-F5344CB8AC3E}">
        <p14:creationId xmlns:p14="http://schemas.microsoft.com/office/powerpoint/2010/main" val="402990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5488" y="671514"/>
            <a:ext cx="9504361" cy="928686"/>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s-CO" b="1" dirty="0"/>
              <a:t>24 de agosto de 2016: Acuerdo Final para la Terminación del Conflicto y la Construcción de una Paz Estable y Duradera</a:t>
            </a:r>
          </a:p>
        </p:txBody>
      </p:sp>
      <p:sp>
        <p:nvSpPr>
          <p:cNvPr id="2" name="Marcador de número de diapositiva 1"/>
          <p:cNvSpPr>
            <a:spLocks noGrp="1"/>
          </p:cNvSpPr>
          <p:nvPr>
            <p:ph type="sldNum" sz="quarter" idx="12"/>
          </p:nvPr>
        </p:nvSpPr>
        <p:spPr/>
        <p:txBody>
          <a:bodyPr/>
          <a:lstStyle/>
          <a:p>
            <a:fld id="{1B5D9DD0-1357-1A44-80F3-64BE122ED240}" type="slidenum">
              <a:rPr lang="es-ES_tradnl" smtClean="0"/>
              <a:t>3</a:t>
            </a:fld>
            <a:endParaRPr lang="es-ES_tradnl"/>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7740" y="2057400"/>
            <a:ext cx="4677622" cy="2733674"/>
          </a:xfr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1768475"/>
            <a:ext cx="5889144" cy="3311524"/>
          </a:xfrm>
          <a:prstGeom prst="rect">
            <a:avLst/>
          </a:prstGeom>
        </p:spPr>
      </p:pic>
    </p:spTree>
    <p:extLst>
      <p:ext uri="{BB962C8B-B14F-4D97-AF65-F5344CB8AC3E}">
        <p14:creationId xmlns:p14="http://schemas.microsoft.com/office/powerpoint/2010/main" val="255740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8588"/>
            <a:ext cx="10923587" cy="6643687"/>
          </a:xfrm>
          <a:prstGeom prst="rect">
            <a:avLst/>
          </a:prstGeom>
          <a:noFill/>
        </p:spPr>
      </p:pic>
      <p:sp>
        <p:nvSpPr>
          <p:cNvPr id="2" name="Marcador de número de diapositiva 1"/>
          <p:cNvSpPr>
            <a:spLocks noGrp="1"/>
          </p:cNvSpPr>
          <p:nvPr>
            <p:ph type="sldNum" sz="quarter" idx="12"/>
          </p:nvPr>
        </p:nvSpPr>
        <p:spPr/>
        <p:txBody>
          <a:bodyPr/>
          <a:lstStyle/>
          <a:p>
            <a:fld id="{1B5D9DD0-1357-1A44-80F3-64BE122ED240}" type="slidenum">
              <a:rPr lang="es-ES_tradnl" smtClean="0"/>
              <a:t>30</a:t>
            </a:fld>
            <a:endParaRPr lang="es-ES_tradnl"/>
          </a:p>
        </p:txBody>
      </p:sp>
    </p:spTree>
    <p:extLst>
      <p:ext uri="{BB962C8B-B14F-4D97-AF65-F5344CB8AC3E}">
        <p14:creationId xmlns:p14="http://schemas.microsoft.com/office/powerpoint/2010/main" val="158063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09252095"/>
              </p:ext>
            </p:extLst>
          </p:nvPr>
        </p:nvGraphicFramePr>
        <p:xfrm>
          <a:off x="4334494" y="308758"/>
          <a:ext cx="7538419" cy="620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66914" y="622258"/>
            <a:ext cx="3819299"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CO" sz="2000" b="1" dirty="0"/>
              <a:t>Objetivos de la Comisión de la Verdad</a:t>
            </a:r>
          </a:p>
        </p:txBody>
      </p:sp>
      <p:sp>
        <p:nvSpPr>
          <p:cNvPr id="4" name="3 CuadroTexto"/>
          <p:cNvSpPr txBox="1"/>
          <p:nvPr/>
        </p:nvSpPr>
        <p:spPr>
          <a:xfrm>
            <a:off x="320634" y="1674421"/>
            <a:ext cx="4346369" cy="3416320"/>
          </a:xfrm>
          <a:prstGeom prst="rect">
            <a:avLst/>
          </a:prstGeom>
          <a:noFill/>
        </p:spPr>
        <p:txBody>
          <a:bodyPr wrap="square" rtlCol="0">
            <a:spAutoFit/>
          </a:bodyPr>
          <a:lstStyle/>
          <a:p>
            <a:pPr marL="342900" indent="-342900">
              <a:buAutoNum type="arabicPeriod"/>
            </a:pPr>
            <a:r>
              <a:rPr lang="es-CO" b="1" dirty="0"/>
              <a:t>Continuar con los esfuerzos de esclarecimiento</a:t>
            </a:r>
            <a:r>
              <a:rPr lang="es-CO" dirty="0"/>
              <a:t> que otras iniciativas gubernamentales y no gubernamentales han desarrollado desde hace más de 50 años. </a:t>
            </a:r>
          </a:p>
          <a:p>
            <a:pPr marL="342900" indent="-342900">
              <a:buAutoNum type="arabicPeriod"/>
            </a:pPr>
            <a:r>
              <a:rPr lang="es-CO" b="1" dirty="0"/>
              <a:t>Promover un ambiente de diálogo para consolidar el respeto y la confianza en el otro</a:t>
            </a:r>
            <a:r>
              <a:rPr lang="es-CO" dirty="0"/>
              <a:t>. </a:t>
            </a:r>
          </a:p>
          <a:p>
            <a:pPr marL="342900" indent="-342900">
              <a:buAutoNum type="arabicPeriod"/>
            </a:pPr>
            <a:r>
              <a:rPr lang="es-CO" b="1" dirty="0"/>
              <a:t>Contribuir al reconocimiento de responsabilidades</a:t>
            </a:r>
            <a:r>
              <a:rPr lang="es-CO" dirty="0"/>
              <a:t> individuales y colectivas para que toda la sociedad las rechace, como garantía de no repetición.</a:t>
            </a:r>
          </a:p>
        </p:txBody>
      </p:sp>
      <p:sp>
        <p:nvSpPr>
          <p:cNvPr id="5" name="4 CuadroTexto"/>
          <p:cNvSpPr txBox="1"/>
          <p:nvPr/>
        </p:nvSpPr>
        <p:spPr>
          <a:xfrm>
            <a:off x="1106446" y="5248922"/>
            <a:ext cx="4037610" cy="369332"/>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t>3 años de funcionamiento</a:t>
            </a:r>
          </a:p>
        </p:txBody>
      </p:sp>
      <p:sp>
        <p:nvSpPr>
          <p:cNvPr id="6" name="Marcador de número de diapositiva 5"/>
          <p:cNvSpPr>
            <a:spLocks noGrp="1"/>
          </p:cNvSpPr>
          <p:nvPr>
            <p:ph type="sldNum" sz="quarter" idx="12"/>
          </p:nvPr>
        </p:nvSpPr>
        <p:spPr/>
        <p:txBody>
          <a:bodyPr/>
          <a:lstStyle/>
          <a:p>
            <a:fld id="{1B5D9DD0-1357-1A44-80F3-64BE122ED240}" type="slidenum">
              <a:rPr lang="es-ES_tradnl" smtClean="0"/>
              <a:t>31</a:t>
            </a:fld>
            <a:endParaRPr lang="es-ES_tradnl"/>
          </a:p>
        </p:txBody>
      </p:sp>
    </p:spTree>
    <p:extLst>
      <p:ext uri="{BB962C8B-B14F-4D97-AF65-F5344CB8AC3E}">
        <p14:creationId xmlns:p14="http://schemas.microsoft.com/office/powerpoint/2010/main" val="11807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69737226"/>
              </p:ext>
            </p:extLst>
          </p:nvPr>
        </p:nvGraphicFramePr>
        <p:xfrm>
          <a:off x="1151905" y="374650"/>
          <a:ext cx="9220820" cy="610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650670" y="4833257"/>
            <a:ext cx="1401288" cy="369332"/>
          </a:xfrm>
          <a:prstGeom prst="rect">
            <a:avLst/>
          </a:prstGeom>
          <a:noFill/>
        </p:spPr>
        <p:txBody>
          <a:bodyPr wrap="square" rtlCol="0">
            <a:spAutoFit/>
          </a:bodyPr>
          <a:lstStyle/>
          <a:p>
            <a:r>
              <a:rPr lang="es-CO" dirty="0"/>
              <a:t>Funciones</a:t>
            </a:r>
          </a:p>
        </p:txBody>
      </p:sp>
      <p:sp>
        <p:nvSpPr>
          <p:cNvPr id="4" name="3 CuadroTexto"/>
          <p:cNvSpPr txBox="1"/>
          <p:nvPr/>
        </p:nvSpPr>
        <p:spPr>
          <a:xfrm>
            <a:off x="3829885" y="3558784"/>
            <a:ext cx="6542840" cy="2585323"/>
          </a:xfrm>
          <a:prstGeom prst="rect">
            <a:avLst/>
          </a:prstGeom>
          <a:solidFill>
            <a:srgbClr val="32EE3B"/>
          </a:solidFill>
        </p:spPr>
        <p:txBody>
          <a:bodyPr wrap="square" rtlCol="0">
            <a:spAutoFit/>
          </a:bodyPr>
          <a:lstStyle/>
          <a:p>
            <a:pPr lvl="0"/>
            <a:r>
              <a:rPr lang="es-CO" dirty="0"/>
              <a:t>Establecer el universo de personas dadas por desaparecidas</a:t>
            </a:r>
          </a:p>
          <a:p>
            <a:pPr lvl="0"/>
            <a:r>
              <a:rPr lang="es-CO" dirty="0"/>
              <a:t>Fortalecer y agilizar los procesos para la identificación de restos.</a:t>
            </a:r>
          </a:p>
          <a:p>
            <a:pPr lvl="0"/>
            <a:r>
              <a:rPr lang="es-CO" dirty="0"/>
              <a:t>Coordinar y adelantar procesos de búsqueda, identificación y entrega digna de restos. </a:t>
            </a:r>
          </a:p>
          <a:p>
            <a:pPr lvl="0"/>
            <a:r>
              <a:rPr lang="es-CO" dirty="0"/>
              <a:t>Coordinar con otras entidades para la orientación de, y la atención psicosocial a los familiares.</a:t>
            </a:r>
          </a:p>
          <a:p>
            <a:pPr lvl="0"/>
            <a:r>
              <a:rPr lang="es-CO" dirty="0"/>
              <a:t>Garantizar la participación de familiares de personas desaparecidas. </a:t>
            </a:r>
          </a:p>
          <a:p>
            <a:pPr lvl="0"/>
            <a:r>
              <a:rPr lang="es-CO" dirty="0"/>
              <a:t>Entregar a los familiares un reporte detallado</a:t>
            </a:r>
          </a:p>
          <a:p>
            <a:endParaRPr lang="es-CO" dirty="0"/>
          </a:p>
        </p:txBody>
      </p:sp>
      <p:sp>
        <p:nvSpPr>
          <p:cNvPr id="5" name="Marcador de número de diapositiva 4"/>
          <p:cNvSpPr>
            <a:spLocks noGrp="1"/>
          </p:cNvSpPr>
          <p:nvPr>
            <p:ph type="sldNum" sz="quarter" idx="12"/>
          </p:nvPr>
        </p:nvSpPr>
        <p:spPr/>
        <p:txBody>
          <a:bodyPr/>
          <a:lstStyle/>
          <a:p>
            <a:fld id="{1B5D9DD0-1357-1A44-80F3-64BE122ED240}" type="slidenum">
              <a:rPr lang="es-ES_tradnl" smtClean="0"/>
              <a:t>32</a:t>
            </a:fld>
            <a:endParaRPr lang="es-ES_tradnl"/>
          </a:p>
        </p:txBody>
      </p:sp>
    </p:spTree>
    <p:extLst>
      <p:ext uri="{BB962C8B-B14F-4D97-AF65-F5344CB8AC3E}">
        <p14:creationId xmlns:p14="http://schemas.microsoft.com/office/powerpoint/2010/main" val="27975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282701"/>
            <a:ext cx="12215813" cy="8636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CO" b="1" dirty="0"/>
              <a:t>Jurisdicción Especial para la Paz</a:t>
            </a:r>
            <a:endParaRPr lang="es-ES_tradnl" b="1"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33</a:t>
            </a:fld>
            <a:endParaRPr lang="es-ES_tradnl"/>
          </a:p>
        </p:txBody>
      </p:sp>
      <p:pic>
        <p:nvPicPr>
          <p:cNvPr id="4" name="Imagen 3"/>
          <p:cNvPicPr>
            <a:picLocks noChangeAspect="1"/>
          </p:cNvPicPr>
          <p:nvPr/>
        </p:nvPicPr>
        <p:blipFill>
          <a:blip r:embed="rId3"/>
          <a:stretch>
            <a:fillRect/>
          </a:stretch>
        </p:blipFill>
        <p:spPr>
          <a:xfrm>
            <a:off x="3500438" y="2559083"/>
            <a:ext cx="6019800" cy="3384484"/>
          </a:xfrm>
          <a:prstGeom prst="rect">
            <a:avLst/>
          </a:prstGeom>
        </p:spPr>
      </p:pic>
      <p:sp>
        <p:nvSpPr>
          <p:cNvPr id="7" name="CuadroTexto 6"/>
          <p:cNvSpPr txBox="1"/>
          <p:nvPr/>
        </p:nvSpPr>
        <p:spPr>
          <a:xfrm>
            <a:off x="4085956" y="6169580"/>
            <a:ext cx="4848763" cy="369332"/>
          </a:xfrm>
          <a:prstGeom prst="rect">
            <a:avLst/>
          </a:prstGeom>
          <a:noFill/>
        </p:spPr>
        <p:txBody>
          <a:bodyPr wrap="none" rtlCol="0">
            <a:spAutoFit/>
          </a:bodyPr>
          <a:lstStyle/>
          <a:p>
            <a:r>
              <a:rPr lang="es-ES" dirty="0"/>
              <a:t>https://www.youtube.com/watch?v=Zsat7AaDJXE</a:t>
            </a:r>
          </a:p>
        </p:txBody>
      </p:sp>
    </p:spTree>
    <p:extLst>
      <p:ext uri="{BB962C8B-B14F-4D97-AF65-F5344CB8AC3E}">
        <p14:creationId xmlns:p14="http://schemas.microsoft.com/office/powerpoint/2010/main" val="606424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 y="119428"/>
            <a:ext cx="10887075" cy="6738572"/>
          </a:xfrm>
          <a:prstGeom prst="rect">
            <a:avLst/>
          </a:prstGeom>
        </p:spPr>
      </p:pic>
      <p:sp>
        <p:nvSpPr>
          <p:cNvPr id="2" name="Marcador de número de diapositiva 1"/>
          <p:cNvSpPr>
            <a:spLocks noGrp="1"/>
          </p:cNvSpPr>
          <p:nvPr>
            <p:ph type="sldNum" sz="quarter" idx="12"/>
          </p:nvPr>
        </p:nvSpPr>
        <p:spPr/>
        <p:txBody>
          <a:bodyPr/>
          <a:lstStyle/>
          <a:p>
            <a:fld id="{1B5D9DD0-1357-1A44-80F3-64BE122ED240}" type="slidenum">
              <a:rPr lang="es-ES_tradnl" smtClean="0"/>
              <a:t>34</a:t>
            </a:fld>
            <a:endParaRPr lang="es-ES_tradnl"/>
          </a:p>
        </p:txBody>
      </p:sp>
    </p:spTree>
    <p:extLst>
      <p:ext uri="{BB962C8B-B14F-4D97-AF65-F5344CB8AC3E}">
        <p14:creationId xmlns:p14="http://schemas.microsoft.com/office/powerpoint/2010/main" val="192649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236509547"/>
              </p:ext>
            </p:extLst>
          </p:nvPr>
        </p:nvGraphicFramePr>
        <p:xfrm>
          <a:off x="-128588" y="-142875"/>
          <a:ext cx="12320588" cy="72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35</a:t>
            </a:fld>
            <a:endParaRPr lang="es-ES_tradnl"/>
          </a:p>
        </p:txBody>
      </p:sp>
    </p:spTree>
    <p:extLst>
      <p:ext uri="{BB962C8B-B14F-4D97-AF65-F5344CB8AC3E}">
        <p14:creationId xmlns:p14="http://schemas.microsoft.com/office/powerpoint/2010/main" val="982816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31627146"/>
              </p:ext>
            </p:extLst>
          </p:nvPr>
        </p:nvGraphicFramePr>
        <p:xfrm>
          <a:off x="581025" y="543522"/>
          <a:ext cx="10972800" cy="6210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fld id="{1B5D9DD0-1357-1A44-80F3-64BE122ED240}" type="slidenum">
              <a:rPr lang="es-ES_tradnl" smtClean="0"/>
              <a:t>36</a:t>
            </a:fld>
            <a:endParaRPr lang="es-ES_tradnl"/>
          </a:p>
        </p:txBody>
      </p:sp>
    </p:spTree>
    <p:extLst>
      <p:ext uri="{BB962C8B-B14F-4D97-AF65-F5344CB8AC3E}">
        <p14:creationId xmlns:p14="http://schemas.microsoft.com/office/powerpoint/2010/main" val="1903850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37" y="0"/>
            <a:ext cx="6888046" cy="6858000"/>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6661"/>
          <a:stretch/>
        </p:blipFill>
        <p:spPr>
          <a:xfrm>
            <a:off x="5762807" y="0"/>
            <a:ext cx="6429193" cy="6858000"/>
          </a:xfrm>
          <a:prstGeom prst="rect">
            <a:avLst/>
          </a:prstGeom>
        </p:spPr>
      </p:pic>
      <p:sp>
        <p:nvSpPr>
          <p:cNvPr id="4" name="Marcador de número de diapositiva 3"/>
          <p:cNvSpPr>
            <a:spLocks noGrp="1"/>
          </p:cNvSpPr>
          <p:nvPr>
            <p:ph type="sldNum" sz="quarter" idx="12"/>
          </p:nvPr>
        </p:nvSpPr>
        <p:spPr/>
        <p:txBody>
          <a:bodyPr/>
          <a:lstStyle/>
          <a:p>
            <a:fld id="{1B5D9DD0-1357-1A44-80F3-64BE122ED240}" type="slidenum">
              <a:rPr lang="es-ES_tradnl" smtClean="0"/>
              <a:t>37</a:t>
            </a:fld>
            <a:endParaRPr lang="es-ES_tradnl"/>
          </a:p>
        </p:txBody>
      </p:sp>
    </p:spTree>
    <p:extLst>
      <p:ext uri="{BB962C8B-B14F-4D97-AF65-F5344CB8AC3E}">
        <p14:creationId xmlns:p14="http://schemas.microsoft.com/office/powerpoint/2010/main" val="1224626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0"/>
            <a:ext cx="6888046" cy="6858000"/>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4660"/>
          <a:stretch/>
        </p:blipFill>
        <p:spPr>
          <a:xfrm>
            <a:off x="5815013" y="0"/>
            <a:ext cx="6376987" cy="6858000"/>
          </a:xfrm>
          <a:prstGeom prst="rect">
            <a:avLst/>
          </a:prstGeom>
        </p:spPr>
      </p:pic>
      <p:sp>
        <p:nvSpPr>
          <p:cNvPr id="4" name="Marcador de número de diapositiva 3"/>
          <p:cNvSpPr>
            <a:spLocks noGrp="1"/>
          </p:cNvSpPr>
          <p:nvPr>
            <p:ph type="sldNum" sz="quarter" idx="12"/>
          </p:nvPr>
        </p:nvSpPr>
        <p:spPr/>
        <p:txBody>
          <a:bodyPr/>
          <a:lstStyle/>
          <a:p>
            <a:fld id="{1B5D9DD0-1357-1A44-80F3-64BE122ED240}" type="slidenum">
              <a:rPr lang="es-ES_tradnl" smtClean="0"/>
              <a:t>38</a:t>
            </a:fld>
            <a:endParaRPr lang="es-ES_tradnl"/>
          </a:p>
        </p:txBody>
      </p:sp>
    </p:spTree>
    <p:extLst>
      <p:ext uri="{BB962C8B-B14F-4D97-AF65-F5344CB8AC3E}">
        <p14:creationId xmlns:p14="http://schemas.microsoft.com/office/powerpoint/2010/main" val="544675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03200" y="157163"/>
            <a:ext cx="8572500" cy="105727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CO" b="1" dirty="0"/>
              <a:t>Reparación Integral para la Construcción de Paz</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527118659"/>
              </p:ext>
            </p:extLst>
          </p:nvPr>
        </p:nvGraphicFramePr>
        <p:xfrm>
          <a:off x="308758" y="1328738"/>
          <a:ext cx="11352812" cy="52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1B5D9DD0-1357-1A44-80F3-64BE122ED240}" type="slidenum">
              <a:rPr lang="es-ES_tradnl" smtClean="0"/>
              <a:t>39</a:t>
            </a:fld>
            <a:endParaRPr lang="es-ES_tradnl"/>
          </a:p>
        </p:txBody>
      </p:sp>
    </p:spTree>
    <p:extLst>
      <p:ext uri="{BB962C8B-B14F-4D97-AF65-F5344CB8AC3E}">
        <p14:creationId xmlns:p14="http://schemas.microsoft.com/office/powerpoint/2010/main" val="414455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83213" y="1587500"/>
            <a:ext cx="6172200" cy="4873625"/>
          </a:xfrm>
        </p:spPr>
        <p:txBody>
          <a:bodyPr>
            <a:normAutofit fontScale="77500" lnSpcReduction="20000"/>
          </a:bodyPr>
          <a:lstStyle/>
          <a:p>
            <a:pPr algn="just"/>
            <a:r>
              <a:rPr lang="es-CO" dirty="0"/>
              <a:t>La hora de la Paz ha llegado para Colombia, parece ser el anuncio generalizado luego de los avances en la Mesa de Negociación de La Habana. </a:t>
            </a:r>
          </a:p>
          <a:p>
            <a:pPr algn="just"/>
            <a:r>
              <a:rPr lang="es-CO" dirty="0"/>
              <a:t>La sociedad colombiana se debate entre el apoyo irrestricto al proceso y la profunda desconfianza. Y no es para menos, pues justamente uno de los principales impactos que han dejado 5 décadas de conflicto armado interno es la polarización, el resquebrajamiento del tejido social, y el temor al otro. </a:t>
            </a:r>
          </a:p>
          <a:p>
            <a:pPr algn="just"/>
            <a:r>
              <a:rPr lang="es-CO" dirty="0"/>
              <a:t>El primer paso para la construcción de la Paz es la firma del acuerdo final entre el Gobierno nacional y la guerrilla de las FARC.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89" y="1616524"/>
            <a:ext cx="4884372" cy="2407788"/>
          </a:xfrm>
          <a:prstGeom prst="rect">
            <a:avLst/>
          </a:prstGeom>
        </p:spPr>
      </p:pic>
      <p:sp>
        <p:nvSpPr>
          <p:cNvPr id="2" name="Marcador de número de diapositiva 1"/>
          <p:cNvSpPr>
            <a:spLocks noGrp="1"/>
          </p:cNvSpPr>
          <p:nvPr>
            <p:ph type="sldNum" sz="quarter" idx="12"/>
          </p:nvPr>
        </p:nvSpPr>
        <p:spPr/>
        <p:txBody>
          <a:bodyPr/>
          <a:lstStyle/>
          <a:p>
            <a:fld id="{1B5D9DD0-1357-1A44-80F3-64BE122ED240}" type="slidenum">
              <a:rPr lang="es-ES_tradnl" smtClean="0"/>
              <a:t>4</a:t>
            </a:fld>
            <a:endParaRPr lang="es-ES_tradnl"/>
          </a:p>
        </p:txBody>
      </p:sp>
    </p:spTree>
    <p:extLst>
      <p:ext uri="{BB962C8B-B14F-4D97-AF65-F5344CB8AC3E}">
        <p14:creationId xmlns:p14="http://schemas.microsoft.com/office/powerpoint/2010/main" val="230479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1B5D9DD0-1357-1A44-80F3-64BE122ED240}" type="slidenum">
              <a:rPr lang="es-ES_tradnl" smtClean="0"/>
              <a:t>40</a:t>
            </a:fld>
            <a:endParaRPr lang="es-ES_tradnl"/>
          </a:p>
        </p:txBody>
      </p:sp>
      <p:sp>
        <p:nvSpPr>
          <p:cNvPr id="7" name="3 Título"/>
          <p:cNvSpPr txBox="1">
            <a:spLocks/>
          </p:cNvSpPr>
          <p:nvPr/>
        </p:nvSpPr>
        <p:spPr>
          <a:xfrm>
            <a:off x="203200" y="271463"/>
            <a:ext cx="8572500"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CO" b="1"/>
              <a:t>Reparación Integral para la Construcción de Paz</a:t>
            </a:r>
            <a:endParaRPr lang="es-CO" b="1" dirty="0"/>
          </a:p>
        </p:txBody>
      </p:sp>
      <p:graphicFrame>
        <p:nvGraphicFramePr>
          <p:cNvPr id="8" name="Diagrama 7"/>
          <p:cNvGraphicFramePr/>
          <p:nvPr>
            <p:extLst>
              <p:ext uri="{D42A27DB-BD31-4B8C-83A1-F6EECF244321}">
                <p14:modId xmlns:p14="http://schemas.microsoft.com/office/powerpoint/2010/main" val="2208872656"/>
              </p:ext>
            </p:extLst>
          </p:nvPr>
        </p:nvGraphicFramePr>
        <p:xfrm>
          <a:off x="1760537" y="144462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202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171441"/>
            <a:ext cx="12192000" cy="942974"/>
          </a:xfrm>
        </p:spPr>
        <p:style>
          <a:lnRef idx="2">
            <a:schemeClr val="accent1"/>
          </a:lnRef>
          <a:fillRef idx="1">
            <a:schemeClr val="lt1"/>
          </a:fillRef>
          <a:effectRef idx="0">
            <a:schemeClr val="accent1"/>
          </a:effectRef>
          <a:fontRef idx="minor">
            <a:schemeClr val="dk1"/>
          </a:fontRef>
        </p:style>
        <p:txBody>
          <a:bodyPr>
            <a:normAutofit/>
          </a:bodyPr>
          <a:lstStyle/>
          <a:p>
            <a:r>
              <a:rPr lang="es-CO" b="1" dirty="0"/>
              <a:t>Garantías de No Repetición</a:t>
            </a:r>
            <a:endParaRPr lang="es-ES_tradnl" b="1"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41</a:t>
            </a:fld>
            <a:endParaRPr lang="es-ES_tradnl"/>
          </a:p>
        </p:txBody>
      </p:sp>
      <p:graphicFrame>
        <p:nvGraphicFramePr>
          <p:cNvPr id="7" name="Diagrama 6"/>
          <p:cNvGraphicFramePr/>
          <p:nvPr>
            <p:extLst>
              <p:ext uri="{D42A27DB-BD31-4B8C-83A1-F6EECF244321}">
                <p14:modId xmlns:p14="http://schemas.microsoft.com/office/powerpoint/2010/main" val="1025663693"/>
              </p:ext>
            </p:extLst>
          </p:nvPr>
        </p:nvGraphicFramePr>
        <p:xfrm>
          <a:off x="2032000" y="126259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844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1B5D9DD0-1357-1A44-80F3-64BE122ED240}" type="slidenum">
              <a:rPr lang="es-ES_tradnl" smtClean="0"/>
              <a:t>42</a:t>
            </a:fld>
            <a:endParaRPr lang="es-ES_tradnl"/>
          </a:p>
        </p:txBody>
      </p:sp>
      <p:graphicFrame>
        <p:nvGraphicFramePr>
          <p:cNvPr id="7" name="Diagrama 6"/>
          <p:cNvGraphicFramePr/>
          <p:nvPr>
            <p:extLst>
              <p:ext uri="{D42A27DB-BD31-4B8C-83A1-F6EECF244321}">
                <p14:modId xmlns:p14="http://schemas.microsoft.com/office/powerpoint/2010/main" val="138658103"/>
              </p:ext>
            </p:extLst>
          </p:nvPr>
        </p:nvGraphicFramePr>
        <p:xfrm>
          <a:off x="785813" y="485775"/>
          <a:ext cx="11158537" cy="5652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459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
            <a:ext cx="5972175" cy="8763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Fin del Conflicto</a:t>
            </a:r>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43</a:t>
            </a:fld>
            <a:endParaRPr lang="es-ES_tradnl"/>
          </a:p>
        </p:txBody>
      </p:sp>
      <p:sp>
        <p:nvSpPr>
          <p:cNvPr id="5" name="Marcador de contenido 4"/>
          <p:cNvSpPr>
            <a:spLocks noGrp="1"/>
          </p:cNvSpPr>
          <p:nvPr>
            <p:ph idx="1"/>
          </p:nvPr>
        </p:nvSpPr>
        <p:spPr/>
        <p:txBody>
          <a:bodyPr/>
          <a:lstStyle/>
          <a:p>
            <a:endParaRPr lang="es-CO"/>
          </a:p>
        </p:txBody>
      </p:sp>
      <p:graphicFrame>
        <p:nvGraphicFramePr>
          <p:cNvPr id="6" name="Image1"/>
          <p:cNvGraphicFramePr/>
          <p:nvPr>
            <p:extLst>
              <p:ext uri="{D42A27DB-BD31-4B8C-83A1-F6EECF244321}">
                <p14:modId xmlns:p14="http://schemas.microsoft.com/office/powerpoint/2010/main" val="1456914484"/>
              </p:ext>
            </p:extLst>
          </p:nvPr>
        </p:nvGraphicFramePr>
        <p:xfrm>
          <a:off x="838200" y="1825625"/>
          <a:ext cx="10515600"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396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1B5D9DD0-1357-1A44-80F3-64BE122ED240}" type="slidenum">
              <a:rPr lang="es-ES_tradnl" smtClean="0"/>
              <a:t>44</a:t>
            </a:fld>
            <a:endParaRPr lang="es-ES_tradnl"/>
          </a:p>
        </p:txBody>
      </p:sp>
      <p:graphicFrame>
        <p:nvGraphicFramePr>
          <p:cNvPr id="4" name="Diagrama 3"/>
          <p:cNvGraphicFramePr/>
          <p:nvPr>
            <p:extLst>
              <p:ext uri="{D42A27DB-BD31-4B8C-83A1-F6EECF244321}">
                <p14:modId xmlns:p14="http://schemas.microsoft.com/office/powerpoint/2010/main" val="183683357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 y="16693"/>
            <a:ext cx="12192000" cy="9429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b="1" dirty="0"/>
              <a:t>Cese al fuego bilateral y definitivo y dejación de armas</a:t>
            </a:r>
            <a:endParaRPr lang="es-ES_tradnl" b="1" dirty="0"/>
          </a:p>
        </p:txBody>
      </p:sp>
    </p:spTree>
    <p:extLst>
      <p:ext uri="{BB962C8B-B14F-4D97-AF65-F5344CB8AC3E}">
        <p14:creationId xmlns:p14="http://schemas.microsoft.com/office/powerpoint/2010/main" val="2033575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
            <a:ext cx="5972175" cy="8763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Monitoreo y verificación</a:t>
            </a:r>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45</a:t>
            </a:fld>
            <a:endParaRPr lang="es-ES_tradnl"/>
          </a:p>
        </p:txBody>
      </p:sp>
      <p:sp>
        <p:nvSpPr>
          <p:cNvPr id="7" name="2 Marcador de contenido"/>
          <p:cNvSpPr>
            <a:spLocks noGrp="1"/>
          </p:cNvSpPr>
          <p:nvPr>
            <p:ph idx="1"/>
          </p:nvPr>
        </p:nvSpPr>
        <p:spPr>
          <a:xfrm>
            <a:off x="242888" y="1199408"/>
            <a:ext cx="11515725" cy="5156942"/>
          </a:xfrm>
        </p:spPr>
        <p:txBody>
          <a:bodyPr>
            <a:noAutofit/>
          </a:bodyPr>
          <a:lstStyle/>
          <a:p>
            <a:pPr algn="just"/>
            <a:r>
              <a:rPr lang="es-CO" sz="2000" b="1" i="1" dirty="0">
                <a:solidFill>
                  <a:schemeClr val="accent2">
                    <a:lumMod val="75000"/>
                  </a:schemeClr>
                </a:solidFill>
              </a:rPr>
              <a:t>Mecanismo de Monitoreo y Verificación (MM&amp;V): </a:t>
            </a:r>
            <a:r>
              <a:rPr lang="es-CO" sz="2000" dirty="0"/>
              <a:t>El MM&amp;V será un mecanismo técnico tripartito y estará integrado por representantes del Gobierno Nacional (Fuerza Pública), de las FARC-EP, y un Componente Internacional consistente en una misión política con observadores no armados de la ONU integrada </a:t>
            </a:r>
            <a:r>
              <a:rPr lang="es-ES" sz="2000" dirty="0"/>
              <a:t>principalmente por observadores de países miembros de la Comunidad de Estados Latinoamericanos y Caribeños (CELAC).</a:t>
            </a:r>
          </a:p>
          <a:p>
            <a:pPr algn="just"/>
            <a:r>
              <a:rPr lang="es-CO" sz="2000" b="1" i="1" dirty="0">
                <a:solidFill>
                  <a:schemeClr val="accent2">
                    <a:lumMod val="75000"/>
                  </a:schemeClr>
                </a:solidFill>
              </a:rPr>
              <a:t>Estructura:</a:t>
            </a:r>
            <a:r>
              <a:rPr lang="es-CO" sz="2000" dirty="0"/>
              <a:t> Estará compuesto por tres instancias, una del orden nacional; ocho (08) estructuras verificadoras de carácter regional; y unas estructuras de monitoreo local </a:t>
            </a:r>
            <a:r>
              <a:rPr lang="es-ES" sz="2000" dirty="0"/>
              <a:t>desplegadas en las áreas determinadas.</a:t>
            </a:r>
          </a:p>
          <a:p>
            <a:pPr algn="just"/>
            <a:r>
              <a:rPr lang="es-CO" sz="2000" b="1" i="1" dirty="0">
                <a:solidFill>
                  <a:schemeClr val="accent2">
                    <a:lumMod val="75000"/>
                  </a:schemeClr>
                </a:solidFill>
              </a:rPr>
              <a:t>Componente Internacional: </a:t>
            </a:r>
            <a:r>
              <a:rPr lang="es-CO" sz="2000" dirty="0"/>
              <a:t>Preside en todas las instancias el MM&amp;V y está encargado de dirimir controversias, presentar recomendaciones y generar reportes, según los lineamientos que le han sido otorgados con el objetivo de garantizar y brindar imparcialidad y transparencia al CFHBD y DA.</a:t>
            </a:r>
          </a:p>
          <a:p>
            <a:pPr algn="just"/>
            <a:r>
              <a:rPr lang="es-CO" sz="2000" b="1" i="1" dirty="0">
                <a:solidFill>
                  <a:schemeClr val="accent2">
                    <a:lumMod val="75000"/>
                  </a:schemeClr>
                </a:solidFill>
              </a:rPr>
              <a:t>Solución de controversias: </a:t>
            </a:r>
            <a:r>
              <a:rPr lang="es-CO" sz="2000" dirty="0"/>
              <a:t>Las instancias Regionales y la instancia Nacional de Verificación son las encargadas de constatar y verificar los incidentes o violaciones del presente Acuerdo de CFHBD y DA de conformidad con la información documentada por los equipos de monitoreo, así como presentar recomendaciones al Gobierno Nacional y las FARC-EP, para prevenir o corregir hechos que atenten contra el CFHBD y DA.</a:t>
            </a:r>
          </a:p>
        </p:txBody>
      </p:sp>
    </p:spTree>
    <p:extLst>
      <p:ext uri="{BB962C8B-B14F-4D97-AF65-F5344CB8AC3E}">
        <p14:creationId xmlns:p14="http://schemas.microsoft.com/office/powerpoint/2010/main" val="4270029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
            <a:ext cx="5972175" cy="8763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Dispositivos en el terreno</a:t>
            </a:r>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46</a:t>
            </a:fld>
            <a:endParaRPr lang="es-ES_tradnl"/>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39491"/>
          <a:stretch/>
        </p:blipFill>
        <p:spPr>
          <a:xfrm>
            <a:off x="5014913" y="1412005"/>
            <a:ext cx="6557962" cy="4944345"/>
          </a:xfrm>
          <a:prstGeom prst="rect">
            <a:avLst/>
          </a:prstGeom>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t="25863" r="57952" b="60324"/>
          <a:stretch/>
        </p:blipFill>
        <p:spPr>
          <a:xfrm>
            <a:off x="5972174" y="283292"/>
            <a:ext cx="2757487" cy="1128713"/>
          </a:xfrm>
          <a:prstGeom prst="rect">
            <a:avLst/>
          </a:prstGeom>
        </p:spPr>
      </p:pic>
      <p:sp>
        <p:nvSpPr>
          <p:cNvPr id="9" name="2 Marcador de contenido"/>
          <p:cNvSpPr>
            <a:spLocks noGrp="1"/>
          </p:cNvSpPr>
          <p:nvPr>
            <p:ph idx="1"/>
          </p:nvPr>
        </p:nvSpPr>
        <p:spPr>
          <a:xfrm>
            <a:off x="428625" y="2199533"/>
            <a:ext cx="4429125" cy="1286617"/>
          </a:xfrm>
        </p:spPr>
        <p:txBody>
          <a:bodyPr>
            <a:noAutofit/>
          </a:bodyPr>
          <a:lstStyle/>
          <a:p>
            <a:pPr algn="just"/>
            <a:r>
              <a:rPr lang="es-CO" sz="2000" dirty="0"/>
              <a:t>Zonas Veredales Transitorias de Normalización</a:t>
            </a:r>
          </a:p>
          <a:p>
            <a:pPr algn="just"/>
            <a:r>
              <a:rPr lang="es-CO" sz="2000" dirty="0"/>
              <a:t>Zonas de Seguridad</a:t>
            </a:r>
          </a:p>
          <a:p>
            <a:pPr algn="just"/>
            <a:r>
              <a:rPr lang="es-CO" sz="2000" dirty="0"/>
              <a:t>Zonas </a:t>
            </a:r>
            <a:r>
              <a:rPr lang="es-CO" sz="2000" dirty="0" err="1"/>
              <a:t>Campamentarias</a:t>
            </a:r>
            <a:endParaRPr lang="es-CO" sz="2000" dirty="0"/>
          </a:p>
        </p:txBody>
      </p:sp>
    </p:spTree>
    <p:extLst>
      <p:ext uri="{BB962C8B-B14F-4D97-AF65-F5344CB8AC3E}">
        <p14:creationId xmlns:p14="http://schemas.microsoft.com/office/powerpoint/2010/main" val="1569757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45099" t="1386" r="435" b="55602"/>
          <a:stretch/>
        </p:blipFill>
        <p:spPr>
          <a:xfrm>
            <a:off x="3178336" y="395290"/>
            <a:ext cx="6330640" cy="6229350"/>
          </a:xfrm>
          <a:prstGeom prst="rect">
            <a:avLst/>
          </a:prstGeom>
        </p:spPr>
      </p:pic>
      <p:sp>
        <p:nvSpPr>
          <p:cNvPr id="2" name="Marcador de número de diapositiva 1"/>
          <p:cNvSpPr>
            <a:spLocks noGrp="1"/>
          </p:cNvSpPr>
          <p:nvPr>
            <p:ph type="sldNum" sz="quarter" idx="12"/>
          </p:nvPr>
        </p:nvSpPr>
        <p:spPr/>
        <p:txBody>
          <a:bodyPr/>
          <a:lstStyle/>
          <a:p>
            <a:fld id="{1B5D9DD0-1357-1A44-80F3-64BE122ED240}" type="slidenum">
              <a:rPr lang="es-ES_tradnl" smtClean="0"/>
              <a:t>47</a:t>
            </a:fld>
            <a:endParaRPr lang="es-ES_tradnl"/>
          </a:p>
        </p:txBody>
      </p:sp>
      <p:sp>
        <p:nvSpPr>
          <p:cNvPr id="4" name="1 Título"/>
          <p:cNvSpPr>
            <a:spLocks noGrp="1"/>
          </p:cNvSpPr>
          <p:nvPr>
            <p:ph type="title"/>
          </p:nvPr>
        </p:nvSpPr>
        <p:spPr>
          <a:xfrm>
            <a:off x="-1" y="1"/>
            <a:ext cx="5972175" cy="8763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Dispositivos en el terreno</a:t>
            </a:r>
          </a:p>
        </p:txBody>
      </p:sp>
    </p:spTree>
    <p:extLst>
      <p:ext uri="{BB962C8B-B14F-4D97-AF65-F5344CB8AC3E}">
        <p14:creationId xmlns:p14="http://schemas.microsoft.com/office/powerpoint/2010/main" val="283601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18" y="357188"/>
            <a:ext cx="11918155" cy="6500812"/>
          </a:xfrm>
          <a:prstGeom prst="rect">
            <a:avLst/>
          </a:prstGeom>
        </p:spPr>
      </p:pic>
      <p:sp>
        <p:nvSpPr>
          <p:cNvPr id="3" name="Marcador de número de diapositiva 2"/>
          <p:cNvSpPr>
            <a:spLocks noGrp="1"/>
          </p:cNvSpPr>
          <p:nvPr>
            <p:ph type="sldNum" sz="quarter" idx="12"/>
          </p:nvPr>
        </p:nvSpPr>
        <p:spPr/>
        <p:txBody>
          <a:bodyPr/>
          <a:lstStyle/>
          <a:p>
            <a:fld id="{1B5D9DD0-1357-1A44-80F3-64BE122ED240}" type="slidenum">
              <a:rPr lang="es-ES_tradnl" smtClean="0"/>
              <a:t>48</a:t>
            </a:fld>
            <a:endParaRPr lang="es-ES_tradnl"/>
          </a:p>
        </p:txBody>
      </p:sp>
    </p:spTree>
    <p:extLst>
      <p:ext uri="{BB962C8B-B14F-4D97-AF65-F5344CB8AC3E}">
        <p14:creationId xmlns:p14="http://schemas.microsoft.com/office/powerpoint/2010/main" val="1419219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 y="1"/>
            <a:ext cx="5972175" cy="8763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Punto 3 Fin del Conflicto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4" y="-1"/>
            <a:ext cx="6858000" cy="6858000"/>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4573"/>
          <a:stretch/>
        </p:blipFill>
        <p:spPr>
          <a:xfrm>
            <a:off x="5972174" y="-1"/>
            <a:ext cx="6558697" cy="6858000"/>
          </a:xfrm>
          <a:prstGeom prst="rect">
            <a:avLst/>
          </a:prstGeom>
        </p:spPr>
      </p:pic>
      <p:sp>
        <p:nvSpPr>
          <p:cNvPr id="5" name="CuadroTexto 4"/>
          <p:cNvSpPr txBox="1"/>
          <p:nvPr/>
        </p:nvSpPr>
        <p:spPr>
          <a:xfrm>
            <a:off x="5214938" y="7000875"/>
            <a:ext cx="184731" cy="369332"/>
          </a:xfrm>
          <a:prstGeom prst="rect">
            <a:avLst/>
          </a:prstGeom>
          <a:noFill/>
        </p:spPr>
        <p:txBody>
          <a:bodyPr wrap="none" rtlCol="0">
            <a:spAutoFit/>
          </a:bodyPr>
          <a:lstStyle/>
          <a:p>
            <a:endParaRPr lang="es-ES_tradnl"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49</a:t>
            </a:fld>
            <a:endParaRPr lang="es-ES_tradnl"/>
          </a:p>
        </p:txBody>
      </p:sp>
    </p:spTree>
    <p:extLst>
      <p:ext uri="{BB962C8B-B14F-4D97-AF65-F5344CB8AC3E}">
        <p14:creationId xmlns:p14="http://schemas.microsoft.com/office/powerpoint/2010/main" val="100949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80987" y="340402"/>
            <a:ext cx="9663113" cy="1325563"/>
          </a:xfrm>
        </p:spPr>
        <p:style>
          <a:lnRef idx="1">
            <a:schemeClr val="accent5"/>
          </a:lnRef>
          <a:fillRef idx="3">
            <a:schemeClr val="accent5"/>
          </a:fillRef>
          <a:effectRef idx="2">
            <a:schemeClr val="accent5"/>
          </a:effectRef>
          <a:fontRef idx="minor">
            <a:schemeClr val="lt1"/>
          </a:fontRef>
        </p:style>
        <p:txBody>
          <a:bodyPr/>
          <a:lstStyle/>
          <a:p>
            <a:r>
              <a:rPr lang="es-CO" b="1" dirty="0"/>
              <a:t>¿Qué son los acuerdos de paz?</a:t>
            </a:r>
          </a:p>
        </p:txBody>
      </p:sp>
      <p:sp>
        <p:nvSpPr>
          <p:cNvPr id="6" name="Marcador de contenido 5"/>
          <p:cNvSpPr>
            <a:spLocks noGrp="1"/>
          </p:cNvSpPr>
          <p:nvPr>
            <p:ph idx="1"/>
          </p:nvPr>
        </p:nvSpPr>
        <p:spPr>
          <a:xfrm>
            <a:off x="1252537" y="2329094"/>
            <a:ext cx="10515600" cy="4351338"/>
          </a:xfrm>
        </p:spPr>
        <p:txBody>
          <a:bodyPr>
            <a:normAutofit/>
          </a:bodyPr>
          <a:lstStyle/>
          <a:p>
            <a:pPr algn="just"/>
            <a:r>
              <a:rPr lang="es-CO" sz="2400" dirty="0"/>
              <a:t>Un acuerdo de paz hace referencia al proceso, generalmente de negociación política, que adoptan dos partes en conflicto, que pueden ser países, o como en el caso colombiano grupos armados  que se enfrentan al Estado por la disputa del control del mismo. </a:t>
            </a:r>
          </a:p>
          <a:p>
            <a:pPr algn="just"/>
            <a:r>
              <a:rPr lang="es-CO" sz="2400" dirty="0"/>
              <a:t>La confrontación entre estos actores se ha llamado conflicto armado interno. Desde hace al menos dos décadas diferentes gobernantes han intentado ponerle fin al conflicto armado interno, y en efecto a finales de los años 80 y principios de los 90 se lograron acuerdos de Paz con el M-19, el EPL, el Quintín Lame, y la Corriente de Renovación Socialista. </a:t>
            </a:r>
          </a:p>
          <a:p>
            <a:pPr algn="just"/>
            <a:endParaRPr lang="es-CO" sz="2400"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6012" y="156018"/>
            <a:ext cx="1402016" cy="1694329"/>
          </a:xfrm>
          <a:prstGeom prst="rect">
            <a:avLst/>
          </a:prstGeom>
        </p:spPr>
      </p:pic>
      <p:sp>
        <p:nvSpPr>
          <p:cNvPr id="2" name="Marcador de número de diapositiva 1"/>
          <p:cNvSpPr>
            <a:spLocks noGrp="1"/>
          </p:cNvSpPr>
          <p:nvPr>
            <p:ph type="sldNum" sz="quarter" idx="12"/>
          </p:nvPr>
        </p:nvSpPr>
        <p:spPr/>
        <p:txBody>
          <a:bodyPr/>
          <a:lstStyle/>
          <a:p>
            <a:fld id="{1B5D9DD0-1357-1A44-80F3-64BE122ED240}" type="slidenum">
              <a:rPr lang="es-ES_tradnl" smtClean="0"/>
              <a:t>5</a:t>
            </a:fld>
            <a:endParaRPr lang="es-ES_tradnl"/>
          </a:p>
        </p:txBody>
      </p:sp>
    </p:spTree>
    <p:extLst>
      <p:ext uri="{BB962C8B-B14F-4D97-AF65-F5344CB8AC3E}">
        <p14:creationId xmlns:p14="http://schemas.microsoft.com/office/powerpoint/2010/main" val="1757621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1B5D9DD0-1357-1A44-80F3-64BE122ED240}" type="slidenum">
              <a:rPr lang="es-ES_tradnl" smtClean="0"/>
              <a:t>50</a:t>
            </a:fld>
            <a:endParaRPr lang="es-ES_tradnl"/>
          </a:p>
        </p:txBody>
      </p:sp>
      <p:graphicFrame>
        <p:nvGraphicFramePr>
          <p:cNvPr id="7" name="Diagrama 6"/>
          <p:cNvGraphicFramePr/>
          <p:nvPr>
            <p:extLst>
              <p:ext uri="{D42A27DB-BD31-4B8C-83A1-F6EECF244321}">
                <p14:modId xmlns:p14="http://schemas.microsoft.com/office/powerpoint/2010/main" val="503723608"/>
              </p:ext>
            </p:extLst>
          </p:nvPr>
        </p:nvGraphicFramePr>
        <p:xfrm>
          <a:off x="516732" y="1215320"/>
          <a:ext cx="11158537" cy="5652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txBox="1">
            <a:spLocks/>
          </p:cNvSpPr>
          <p:nvPr/>
        </p:nvSpPr>
        <p:spPr>
          <a:xfrm>
            <a:off x="1" y="16693"/>
            <a:ext cx="12192000" cy="9429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b="1" dirty="0"/>
              <a:t>Reincorporación de las FARC-EP a la vida civil</a:t>
            </a:r>
            <a:endParaRPr lang="es-ES_tradnl" b="1" dirty="0"/>
          </a:p>
        </p:txBody>
      </p:sp>
    </p:spTree>
    <p:extLst>
      <p:ext uri="{BB962C8B-B14F-4D97-AF65-F5344CB8AC3E}">
        <p14:creationId xmlns:p14="http://schemas.microsoft.com/office/powerpoint/2010/main" val="4245857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1092994"/>
            <a:ext cx="12192000" cy="871537"/>
          </a:xfrm>
        </p:spPr>
        <p:style>
          <a:lnRef idx="2">
            <a:schemeClr val="accent1"/>
          </a:lnRef>
          <a:fillRef idx="1">
            <a:schemeClr val="lt1"/>
          </a:fillRef>
          <a:effectRef idx="0">
            <a:schemeClr val="accent1"/>
          </a:effectRef>
          <a:fontRef idx="minor">
            <a:schemeClr val="dk1"/>
          </a:fontRef>
        </p:style>
        <p:txBody>
          <a:bodyPr>
            <a:normAutofit fontScale="90000"/>
          </a:bodyPr>
          <a:lstStyle/>
          <a:p>
            <a:br>
              <a:rPr lang="es-ES" dirty="0"/>
            </a:br>
            <a:r>
              <a:rPr lang="es-CO" b="1" dirty="0"/>
              <a:t>Garantías de Seguridad</a:t>
            </a:r>
            <a:endParaRPr lang="es-CO"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51</a:t>
            </a:fld>
            <a:endParaRPr lang="es-ES_tradnl"/>
          </a:p>
        </p:txBody>
      </p:sp>
      <p:sp>
        <p:nvSpPr>
          <p:cNvPr id="6" name="CuadroTexto 5"/>
          <p:cNvSpPr txBox="1"/>
          <p:nvPr/>
        </p:nvSpPr>
        <p:spPr>
          <a:xfrm>
            <a:off x="253824" y="2786063"/>
            <a:ext cx="11684353" cy="2308324"/>
          </a:xfrm>
          <a:prstGeom prst="rect">
            <a:avLst/>
          </a:prstGeom>
          <a:noFill/>
        </p:spPr>
        <p:txBody>
          <a:bodyPr wrap="none" rtlCol="0">
            <a:spAutoFit/>
          </a:bodyPr>
          <a:lstStyle/>
          <a:p>
            <a:pPr algn="ctr"/>
            <a:r>
              <a:rPr lang="es-CO" sz="2400" dirty="0"/>
              <a:t>“Acuerdo sobre garantías de seguridad y lucha contra las organizaciones criminales</a:t>
            </a:r>
          </a:p>
          <a:p>
            <a:pPr algn="ctr"/>
            <a:r>
              <a:rPr lang="es-ES" sz="2400" dirty="0"/>
              <a:t>responsables de homicidios y masacres o que atentan contra defensores/as de derechos</a:t>
            </a:r>
          </a:p>
          <a:p>
            <a:pPr algn="ctr"/>
            <a:r>
              <a:rPr lang="es-CO" sz="2400" dirty="0"/>
              <a:t>humanos, movimientos sociales o movimientos políticos, incluyendo las organizaciones</a:t>
            </a:r>
          </a:p>
          <a:p>
            <a:pPr algn="ctr"/>
            <a:r>
              <a:rPr lang="es-CO" sz="2400" dirty="0"/>
              <a:t>criminales que hayan sido denominadas como sucesoras del paramilitarismo y sus redes de</a:t>
            </a:r>
          </a:p>
          <a:p>
            <a:pPr algn="ctr"/>
            <a:r>
              <a:rPr lang="es-CO" sz="2400" dirty="0"/>
              <a:t>apoyo, y la persecución de las conductas criminales que amenacen la implementación de los</a:t>
            </a:r>
          </a:p>
          <a:p>
            <a:pPr algn="ctr"/>
            <a:r>
              <a:rPr lang="es-CO" sz="2400" dirty="0"/>
              <a:t>acuerdos y la construcción de la paz”</a:t>
            </a:r>
            <a:endParaRPr lang="es-ES" sz="2400" dirty="0"/>
          </a:p>
        </p:txBody>
      </p:sp>
    </p:spTree>
    <p:extLst>
      <p:ext uri="{BB962C8B-B14F-4D97-AF65-F5344CB8AC3E}">
        <p14:creationId xmlns:p14="http://schemas.microsoft.com/office/powerpoint/2010/main" val="2823805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
            <a:ext cx="5972175" cy="876300"/>
          </a:xfr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Principios</a:t>
            </a:r>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52</a:t>
            </a:fld>
            <a:endParaRPr lang="es-ES_tradnl"/>
          </a:p>
        </p:txBody>
      </p:sp>
      <p:sp>
        <p:nvSpPr>
          <p:cNvPr id="9" name="2 Marcador de contenido"/>
          <p:cNvSpPr>
            <a:spLocks noGrp="1"/>
          </p:cNvSpPr>
          <p:nvPr>
            <p:ph idx="1"/>
          </p:nvPr>
        </p:nvSpPr>
        <p:spPr>
          <a:xfrm>
            <a:off x="1238250" y="1200150"/>
            <a:ext cx="10115550" cy="4429125"/>
          </a:xfrm>
        </p:spPr>
        <p:txBody>
          <a:bodyPr>
            <a:noAutofit/>
          </a:bodyPr>
          <a:lstStyle/>
          <a:p>
            <a:pPr marL="457200" indent="-457200" algn="just">
              <a:buFont typeface="+mj-lt"/>
              <a:buAutoNum type="arabicPeriod"/>
            </a:pPr>
            <a:r>
              <a:rPr lang="es-CO" sz="2000" dirty="0"/>
              <a:t>Respeto, garantía, protección y promoción de los derechos humanos</a:t>
            </a:r>
          </a:p>
          <a:p>
            <a:pPr marL="457200" indent="-457200">
              <a:buFont typeface="+mj-lt"/>
              <a:buAutoNum type="arabicPeriod"/>
            </a:pPr>
            <a:r>
              <a:rPr lang="es-CO" sz="2000" dirty="0"/>
              <a:t>Asegurar el monopolio legítimo de la fuerza y del uso de las armas por parte del Estado en </a:t>
            </a:r>
            <a:r>
              <a:rPr lang="es-ES" sz="2000" dirty="0"/>
              <a:t>todo el territorio</a:t>
            </a:r>
          </a:p>
          <a:p>
            <a:pPr marL="457200" indent="-457200">
              <a:buFont typeface="+mj-lt"/>
              <a:buAutoNum type="arabicPeriod"/>
            </a:pPr>
            <a:r>
              <a:rPr lang="es-CO" sz="2000" dirty="0"/>
              <a:t>Fortalecimiento de la administración de justicia</a:t>
            </a:r>
          </a:p>
          <a:p>
            <a:pPr marL="457200" indent="-457200">
              <a:buFont typeface="+mj-lt"/>
              <a:buAutoNum type="arabicPeriod"/>
            </a:pPr>
            <a:r>
              <a:rPr lang="es-CO" sz="2000" dirty="0"/>
              <a:t>Asegurar el monopolio de los tributos por la Hacienda Pública</a:t>
            </a:r>
          </a:p>
          <a:p>
            <a:pPr marL="457200" indent="-457200">
              <a:buFont typeface="+mj-lt"/>
              <a:buAutoNum type="arabicPeriod"/>
            </a:pPr>
            <a:r>
              <a:rPr lang="es-ES" sz="2000" dirty="0"/>
              <a:t>Enfoque territorial y diferencial</a:t>
            </a:r>
          </a:p>
          <a:p>
            <a:pPr marL="457200" indent="-457200">
              <a:buFont typeface="+mj-lt"/>
              <a:buAutoNum type="arabicPeriod"/>
            </a:pPr>
            <a:r>
              <a:rPr lang="es-ES" sz="2000" dirty="0"/>
              <a:t>Enfoque de género</a:t>
            </a:r>
          </a:p>
          <a:p>
            <a:pPr marL="457200" indent="-457200">
              <a:buFont typeface="+mj-lt"/>
              <a:buAutoNum type="arabicPeriod"/>
            </a:pPr>
            <a:r>
              <a:rPr lang="es-ES" sz="2000" dirty="0"/>
              <a:t>Coordinación y corresponsabilidad institucional</a:t>
            </a:r>
          </a:p>
          <a:p>
            <a:pPr marL="457200" indent="-457200">
              <a:buFont typeface="+mj-lt"/>
              <a:buAutoNum type="arabicPeriod"/>
            </a:pPr>
            <a:r>
              <a:rPr lang="es-ES" sz="2000" dirty="0"/>
              <a:t>Participación ciudadana</a:t>
            </a:r>
          </a:p>
          <a:p>
            <a:pPr marL="457200" indent="-457200">
              <a:buFont typeface="+mj-lt"/>
              <a:buAutoNum type="arabicPeriod"/>
            </a:pPr>
            <a:r>
              <a:rPr lang="es-ES" sz="2000" dirty="0"/>
              <a:t>Rendición de cuentas</a:t>
            </a:r>
          </a:p>
          <a:p>
            <a:pPr marL="457200" indent="-457200">
              <a:buFont typeface="+mj-lt"/>
              <a:buAutoNum type="arabicPeriod"/>
            </a:pPr>
            <a:r>
              <a:rPr lang="es-ES" sz="2000" dirty="0"/>
              <a:t>Garantías de No Repetición</a:t>
            </a:r>
            <a:endParaRPr lang="es-CO" sz="2000" dirty="0"/>
          </a:p>
        </p:txBody>
      </p:sp>
    </p:spTree>
    <p:extLst>
      <p:ext uri="{BB962C8B-B14F-4D97-AF65-F5344CB8AC3E}">
        <p14:creationId xmlns:p14="http://schemas.microsoft.com/office/powerpoint/2010/main" val="3669509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1"/>
            <a:ext cx="5972175" cy="876300"/>
          </a:xfr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dirty="0"/>
              <a:t>Garantías de Seguridad</a:t>
            </a:r>
          </a:p>
        </p:txBody>
      </p:sp>
      <p:sp>
        <p:nvSpPr>
          <p:cNvPr id="4" name="Marcador de número de diapositiva 3"/>
          <p:cNvSpPr>
            <a:spLocks noGrp="1"/>
          </p:cNvSpPr>
          <p:nvPr>
            <p:ph type="sldNum" sz="quarter" idx="12"/>
          </p:nvPr>
        </p:nvSpPr>
        <p:spPr/>
        <p:txBody>
          <a:bodyPr/>
          <a:lstStyle/>
          <a:p>
            <a:fld id="{1B5D9DD0-1357-1A44-80F3-64BE122ED240}" type="slidenum">
              <a:rPr lang="es-ES_tradnl" smtClean="0"/>
              <a:t>53</a:t>
            </a:fld>
            <a:endParaRPr lang="es-ES_tradnl"/>
          </a:p>
        </p:txBody>
      </p:sp>
      <p:graphicFrame>
        <p:nvGraphicFramePr>
          <p:cNvPr id="10" name="Diagrama 9"/>
          <p:cNvGraphicFramePr/>
          <p:nvPr>
            <p:extLst>
              <p:ext uri="{D42A27DB-BD31-4B8C-83A1-F6EECF244321}">
                <p14:modId xmlns:p14="http://schemas.microsoft.com/office/powerpoint/2010/main" val="3340196204"/>
              </p:ext>
            </p:extLst>
          </p:nvPr>
        </p:nvGraphicFramePr>
        <p:xfrm>
          <a:off x="2032000" y="10906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530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B5D9DD0-1357-1A44-80F3-64BE122ED240}" type="slidenum">
              <a:rPr lang="es-ES_tradnl" smtClean="0"/>
              <a:t>54</a:t>
            </a:fld>
            <a:endParaRPr lang="es-ES_tradnl"/>
          </a:p>
        </p:txBody>
      </p:sp>
      <p:sp>
        <p:nvSpPr>
          <p:cNvPr id="5" name="1 Título"/>
          <p:cNvSpPr>
            <a:spLocks noGrp="1"/>
          </p:cNvSpPr>
          <p:nvPr>
            <p:ph type="title"/>
          </p:nvPr>
        </p:nvSpPr>
        <p:spPr>
          <a:xfrm>
            <a:off x="-1" y="1"/>
            <a:ext cx="6486526" cy="1171574"/>
          </a:xfrm>
          <a:solidFill>
            <a:schemeClr val="accent5"/>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CO" dirty="0"/>
              <a:t>Punto 6: Implementación, verificación y refrendación</a:t>
            </a:r>
          </a:p>
        </p:txBody>
      </p:sp>
    </p:spTree>
    <p:extLst>
      <p:ext uri="{BB962C8B-B14F-4D97-AF65-F5344CB8AC3E}">
        <p14:creationId xmlns:p14="http://schemas.microsoft.com/office/powerpoint/2010/main" val="2586471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1B5D9DD0-1357-1A44-80F3-64BE122ED240}" type="slidenum">
              <a:rPr lang="es-ES_tradnl" smtClean="0"/>
              <a:t>55</a:t>
            </a:fld>
            <a:endParaRPr lang="es-ES_tradnl"/>
          </a:p>
        </p:txBody>
      </p:sp>
      <p:sp>
        <p:nvSpPr>
          <p:cNvPr id="4" name="Título 1"/>
          <p:cNvSpPr txBox="1">
            <a:spLocks/>
          </p:cNvSpPr>
          <p:nvPr/>
        </p:nvSpPr>
        <p:spPr>
          <a:xfrm>
            <a:off x="1" y="16693"/>
            <a:ext cx="12192000" cy="9429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b="1" dirty="0"/>
              <a:t>Mecanismos de implementación y verificación </a:t>
            </a:r>
            <a:endParaRPr lang="es-ES_tradnl" b="1" dirty="0"/>
          </a:p>
        </p:txBody>
      </p:sp>
      <p:graphicFrame>
        <p:nvGraphicFramePr>
          <p:cNvPr id="2" name="Diagrama 1"/>
          <p:cNvGraphicFramePr/>
          <p:nvPr>
            <p:extLst>
              <p:ext uri="{D42A27DB-BD31-4B8C-83A1-F6EECF244321}">
                <p14:modId xmlns:p14="http://schemas.microsoft.com/office/powerpoint/2010/main" val="1892395406"/>
              </p:ext>
            </p:extLst>
          </p:nvPr>
        </p:nvGraphicFramePr>
        <p:xfrm>
          <a:off x="1252807" y="961881"/>
          <a:ext cx="96863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36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1B5D9DD0-1357-1A44-80F3-64BE122ED240}" type="slidenum">
              <a:rPr lang="es-ES_tradnl" smtClean="0"/>
              <a:t>56</a:t>
            </a:fld>
            <a:endParaRPr lang="es-ES_tradnl"/>
          </a:p>
        </p:txBody>
      </p:sp>
      <p:pic>
        <p:nvPicPr>
          <p:cNvPr id="4" name="Imagen 3"/>
          <p:cNvPicPr>
            <a:picLocks noChangeAspect="1"/>
          </p:cNvPicPr>
          <p:nvPr/>
        </p:nvPicPr>
        <p:blipFill rotWithShape="1">
          <a:blip r:embed="rId2"/>
          <a:srcRect l="9554" t="19336" r="4722" b="8376"/>
          <a:stretch/>
        </p:blipFill>
        <p:spPr>
          <a:xfrm>
            <a:off x="2738439" y="1887585"/>
            <a:ext cx="6867522" cy="3255866"/>
          </a:xfrm>
          <a:prstGeom prst="rect">
            <a:avLst/>
          </a:prstGeom>
        </p:spPr>
      </p:pic>
      <p:sp>
        <p:nvSpPr>
          <p:cNvPr id="5" name="Título 1"/>
          <p:cNvSpPr txBox="1">
            <a:spLocks/>
          </p:cNvSpPr>
          <p:nvPr/>
        </p:nvSpPr>
        <p:spPr>
          <a:xfrm>
            <a:off x="1" y="16693"/>
            <a:ext cx="12192000" cy="9429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CO" b="1" dirty="0"/>
              <a:t>Mecanismos de implementación y verificación </a:t>
            </a:r>
            <a:endParaRPr lang="es-ES_tradnl" b="1" dirty="0"/>
          </a:p>
        </p:txBody>
      </p:sp>
    </p:spTree>
    <p:extLst>
      <p:ext uri="{BB962C8B-B14F-4D97-AF65-F5344CB8AC3E}">
        <p14:creationId xmlns:p14="http://schemas.microsoft.com/office/powerpoint/2010/main" val="386054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057401"/>
            <a:ext cx="12215813" cy="1009650"/>
          </a:xfrm>
        </p:spPr>
        <p:style>
          <a:lnRef idx="2">
            <a:schemeClr val="accent5">
              <a:shade val="50000"/>
            </a:schemeClr>
          </a:lnRef>
          <a:fillRef idx="1">
            <a:schemeClr val="accent5"/>
          </a:fillRef>
          <a:effectRef idx="0">
            <a:schemeClr val="accent5"/>
          </a:effectRef>
          <a:fontRef idx="minor">
            <a:schemeClr val="lt1"/>
          </a:fontRef>
        </p:style>
        <p:txBody>
          <a:bodyPr/>
          <a:lstStyle/>
          <a:p>
            <a:r>
              <a:rPr lang="es-CO" b="1" dirty="0"/>
              <a:t>Com</a:t>
            </a:r>
            <a:r>
              <a:rPr lang="es-ES" b="1" dirty="0" err="1"/>
              <a:t>ún</a:t>
            </a:r>
            <a:r>
              <a:rPr lang="es-ES" b="1" dirty="0"/>
              <a:t> Acuerdo y Metodología</a:t>
            </a:r>
            <a:endParaRPr lang="es-CO" b="1"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57</a:t>
            </a:fld>
            <a:endParaRPr lang="es-ES_tradnl"/>
          </a:p>
        </p:txBody>
      </p:sp>
    </p:spTree>
    <p:extLst>
      <p:ext uri="{BB962C8B-B14F-4D97-AF65-F5344CB8AC3E}">
        <p14:creationId xmlns:p14="http://schemas.microsoft.com/office/powerpoint/2010/main" val="1605903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77800" y="1138766"/>
          <a:ext cx="11747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58</a:t>
            </a:fld>
            <a:endParaRPr lang="es-ES_tradnl"/>
          </a:p>
        </p:txBody>
      </p:sp>
    </p:spTree>
    <p:extLst>
      <p:ext uri="{BB962C8B-B14F-4D97-AF65-F5344CB8AC3E}">
        <p14:creationId xmlns:p14="http://schemas.microsoft.com/office/powerpoint/2010/main" val="757019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742" y="118553"/>
            <a:ext cx="8229600" cy="614866"/>
          </a:xfrm>
        </p:spPr>
        <p:txBody>
          <a:bodyPr>
            <a:normAutofit/>
          </a:bodyPr>
          <a:lstStyle/>
          <a:p>
            <a:pPr lvl="0" algn="l"/>
            <a:r>
              <a:rPr lang="es-CO" sz="3600" b="1" dirty="0">
                <a:solidFill>
                  <a:schemeClr val="accent5"/>
                </a:solidFill>
              </a:rPr>
              <a:t>Objetivo General</a:t>
            </a:r>
            <a:endParaRPr lang="es-ES" sz="3600" dirty="0">
              <a:solidFill>
                <a:schemeClr val="accent5"/>
              </a:solidFill>
            </a:endParaRPr>
          </a:p>
        </p:txBody>
      </p:sp>
      <p:sp>
        <p:nvSpPr>
          <p:cNvPr id="5" name="CuadroTexto 4"/>
          <p:cNvSpPr txBox="1"/>
          <p:nvPr/>
        </p:nvSpPr>
        <p:spPr>
          <a:xfrm>
            <a:off x="308142" y="733419"/>
            <a:ext cx="9724858"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_tradnl" dirty="0"/>
              <a:t>Propiciar la deliberación de la ciudadanía sobre “La negociación de La Habana para la terminación del conflicto y la construcción de una paz estable y duradera”, a través de conversaciones que permitan la comprensión y la generación de posturas frente a los acuerdos, su refrendación y la participación ciudadana en la  implementación.</a:t>
            </a:r>
          </a:p>
        </p:txBody>
      </p:sp>
      <p:sp>
        <p:nvSpPr>
          <p:cNvPr id="6" name="Título 1"/>
          <p:cNvSpPr txBox="1">
            <a:spLocks/>
          </p:cNvSpPr>
          <p:nvPr/>
        </p:nvSpPr>
        <p:spPr>
          <a:xfrm>
            <a:off x="155742" y="2023995"/>
            <a:ext cx="8229600" cy="6148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solidFill>
                  <a:schemeClr val="accent2">
                    <a:lumMod val="75000"/>
                  </a:schemeClr>
                </a:solidFill>
              </a:rPr>
              <a:t>Objetivos Específicos</a:t>
            </a:r>
            <a:endParaRPr lang="es-ES" sz="3600" dirty="0">
              <a:solidFill>
                <a:schemeClr val="accent2">
                  <a:lumMod val="75000"/>
                </a:schemeClr>
              </a:solidFill>
            </a:endParaRPr>
          </a:p>
        </p:txBody>
      </p:sp>
      <p:sp>
        <p:nvSpPr>
          <p:cNvPr id="7" name="CuadroTexto 6"/>
          <p:cNvSpPr txBox="1"/>
          <p:nvPr/>
        </p:nvSpPr>
        <p:spPr>
          <a:xfrm>
            <a:off x="1536700" y="2666156"/>
            <a:ext cx="10109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dirty="0"/>
              <a:t>Generar comprensión sobre “La negociación de La Habana para la terminación del conflicto y la construcción de una paz estable y duradera”, a través de herramientas de deliberación con un acercamiento plural al tema.</a:t>
            </a:r>
          </a:p>
        </p:txBody>
      </p:sp>
      <p:sp>
        <p:nvSpPr>
          <p:cNvPr id="8" name="CuadroTexto 7"/>
          <p:cNvSpPr txBox="1"/>
          <p:nvPr/>
        </p:nvSpPr>
        <p:spPr>
          <a:xfrm>
            <a:off x="1778000" y="3662968"/>
            <a:ext cx="98679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_tradnl" dirty="0"/>
              <a:t>Contribuir a un ambiente positivo para la refrendación de los acuerdos de La Habana a partir de campañas de comunicación y movilización para la comprensión de la importancia del proceso de negociación para la construcción de la paz en Colombia para que la ciudadanía pueda tomar una decisión informada.</a:t>
            </a:r>
          </a:p>
        </p:txBody>
      </p:sp>
      <p:sp>
        <p:nvSpPr>
          <p:cNvPr id="9" name="CuadroTexto 8"/>
          <p:cNvSpPr txBox="1"/>
          <p:nvPr/>
        </p:nvSpPr>
        <p:spPr>
          <a:xfrm>
            <a:off x="2552700" y="4964174"/>
            <a:ext cx="90932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dirty="0"/>
              <a:t>Construir una ruta ciudadana a partir de la creación de Agendas Ciudadanas para la implementación de los acuerdos con base en un proceso de deliberación para la construcción de la paz territorial con el Gobierno Nacional, Ministerio del Postconflicto, poblaciones y comunidades organizadas en los diversos territorios, las autoridades regionales y locales, el Movimiento de paz y de Derechos Humanos, la sociedad política y los gremios económicos, entre otros actores,</a:t>
            </a:r>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59</a:t>
            </a:fld>
            <a:endParaRPr lang="es-ES_tradnl"/>
          </a:p>
        </p:txBody>
      </p:sp>
    </p:spTree>
    <p:extLst>
      <p:ext uri="{BB962C8B-B14F-4D97-AF65-F5344CB8AC3E}">
        <p14:creationId xmlns:p14="http://schemas.microsoft.com/office/powerpoint/2010/main" val="202844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931" y="123078"/>
            <a:ext cx="8367432" cy="750981"/>
          </a:xfrm>
        </p:spPr>
        <p:style>
          <a:lnRef idx="2">
            <a:schemeClr val="accent6">
              <a:shade val="50000"/>
            </a:schemeClr>
          </a:lnRef>
          <a:fillRef idx="1">
            <a:schemeClr val="accent6"/>
          </a:fillRef>
          <a:effectRef idx="0">
            <a:schemeClr val="accent6"/>
          </a:effectRef>
          <a:fontRef idx="minor">
            <a:schemeClr val="lt1"/>
          </a:fontRef>
        </p:style>
        <p:txBody>
          <a:bodyPr/>
          <a:lstStyle/>
          <a:p>
            <a:r>
              <a:rPr lang="es-CO" dirty="0"/>
              <a:t>Fases del Proceso</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552276440"/>
              </p:ext>
            </p:extLst>
          </p:nvPr>
        </p:nvGraphicFramePr>
        <p:xfrm>
          <a:off x="403412" y="874059"/>
          <a:ext cx="11403106" cy="576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7847199" y="1818715"/>
            <a:ext cx="4114800" cy="1754326"/>
          </a:xfrm>
          <a:prstGeom prst="rect">
            <a:avLst/>
          </a:prstGeom>
          <a:noFill/>
        </p:spPr>
        <p:txBody>
          <a:bodyPr wrap="square" rtlCol="0">
            <a:spAutoFit/>
          </a:bodyPr>
          <a:lstStyle/>
          <a:p>
            <a:r>
              <a:rPr lang="es-ES" i="1" dirty="0"/>
              <a:t>Esta paz paso a paso permite entender los diferentes momentos en el tiempo que han guiado las negociaciones y preparase para la fase 3 en la que la sociedad civil será un actor clave. </a:t>
            </a:r>
            <a:endParaRPr lang="es-CO" i="1" dirty="0"/>
          </a:p>
          <a:p>
            <a:endParaRPr lang="es-CO"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6</a:t>
            </a:fld>
            <a:endParaRPr lang="es-ES_tradnl"/>
          </a:p>
        </p:txBody>
      </p:sp>
    </p:spTree>
    <p:extLst>
      <p:ext uri="{BB962C8B-B14F-4D97-AF65-F5344CB8AC3E}">
        <p14:creationId xmlns:p14="http://schemas.microsoft.com/office/powerpoint/2010/main" val="1709658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1B5D9DD0-1357-1A44-80F3-64BE122ED240}" type="slidenum">
              <a:rPr lang="es-ES_tradnl" smtClean="0"/>
              <a:t>60</a:t>
            </a:fld>
            <a:endParaRPr lang="es-ES_tradnl"/>
          </a:p>
        </p:txBody>
      </p:sp>
    </p:spTree>
    <p:extLst>
      <p:ext uri="{BB962C8B-B14F-4D97-AF65-F5344CB8AC3E}">
        <p14:creationId xmlns:p14="http://schemas.microsoft.com/office/powerpoint/2010/main" val="201686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7477125" cy="981635"/>
          </a:xfrm>
        </p:spPr>
        <p:style>
          <a:lnRef idx="2">
            <a:schemeClr val="accent2">
              <a:shade val="50000"/>
            </a:schemeClr>
          </a:lnRef>
          <a:fillRef idx="1">
            <a:schemeClr val="accent2"/>
          </a:fillRef>
          <a:effectRef idx="0">
            <a:schemeClr val="accent2"/>
          </a:effectRef>
          <a:fontRef idx="minor">
            <a:schemeClr val="lt1"/>
          </a:fontRef>
        </p:style>
        <p:txBody>
          <a:bodyPr/>
          <a:lstStyle/>
          <a:p>
            <a:r>
              <a:rPr lang="es-CO" dirty="0"/>
              <a:t>Principios de la negociación</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06787874"/>
              </p:ext>
            </p:extLst>
          </p:nvPr>
        </p:nvGraphicFramePr>
        <p:xfrm>
          <a:off x="838199" y="571501"/>
          <a:ext cx="11191876" cy="628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p:cNvSpPr>
            <a:spLocks noGrp="1"/>
          </p:cNvSpPr>
          <p:nvPr>
            <p:ph type="sldNum" sz="quarter" idx="12"/>
          </p:nvPr>
        </p:nvSpPr>
        <p:spPr/>
        <p:txBody>
          <a:bodyPr/>
          <a:lstStyle/>
          <a:p>
            <a:fld id="{1B5D9DD0-1357-1A44-80F3-64BE122ED240}" type="slidenum">
              <a:rPr lang="es-ES_tradnl" smtClean="0"/>
              <a:t>7</a:t>
            </a:fld>
            <a:endParaRPr lang="es-ES_tradnl"/>
          </a:p>
        </p:txBody>
      </p:sp>
    </p:spTree>
    <p:extLst>
      <p:ext uri="{BB962C8B-B14F-4D97-AF65-F5344CB8AC3E}">
        <p14:creationId xmlns:p14="http://schemas.microsoft.com/office/powerpoint/2010/main" val="89632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631" y="181952"/>
            <a:ext cx="5059607" cy="88924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sz="3600" b="1" dirty="0"/>
              <a:t>Agenda: 6 puntos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65207120"/>
              </p:ext>
            </p:extLst>
          </p:nvPr>
        </p:nvGraphicFramePr>
        <p:xfrm>
          <a:off x="2977662" y="255773"/>
          <a:ext cx="10515600" cy="6178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05412" y="1278548"/>
            <a:ext cx="3988044" cy="3693319"/>
          </a:xfrm>
          <a:prstGeom prst="rect">
            <a:avLst/>
          </a:prstGeom>
          <a:noFill/>
        </p:spPr>
        <p:txBody>
          <a:bodyPr wrap="square" rtlCol="0">
            <a:spAutoFit/>
          </a:bodyPr>
          <a:lstStyle/>
          <a:p>
            <a:r>
              <a:rPr lang="es-ES" i="1" dirty="0"/>
              <a:t>Antes de iniciar las rondas formales de negociación las partes dieron a conocer los equipos negociadores y la metodología de negociación. Así la ciudadanía colombiana se enteró que en cada equipo habría un grupo de diez plenipotenciarios y que los jefes de los equipos negociadores serían Humberto de la Calle e Iván Márquez respectivamente. Además, que el lanzamiento oficial de la negociación se haría en Oslo, Noruega.</a:t>
            </a:r>
            <a:endParaRPr lang="es-CO" i="1" dirty="0"/>
          </a:p>
          <a:p>
            <a:endParaRPr lang="es-CO" dirty="0"/>
          </a:p>
        </p:txBody>
      </p:sp>
      <p:sp>
        <p:nvSpPr>
          <p:cNvPr id="3" name="Marcador de número de diapositiva 2"/>
          <p:cNvSpPr>
            <a:spLocks noGrp="1"/>
          </p:cNvSpPr>
          <p:nvPr>
            <p:ph type="sldNum" sz="quarter" idx="12"/>
          </p:nvPr>
        </p:nvSpPr>
        <p:spPr/>
        <p:txBody>
          <a:bodyPr/>
          <a:lstStyle/>
          <a:p>
            <a:fld id="{1B5D9DD0-1357-1A44-80F3-64BE122ED240}" type="slidenum">
              <a:rPr lang="es-ES_tradnl" smtClean="0"/>
              <a:t>8</a:t>
            </a:fld>
            <a:endParaRPr lang="es-ES_tradnl"/>
          </a:p>
        </p:txBody>
      </p:sp>
    </p:spTree>
    <p:extLst>
      <p:ext uri="{BB962C8B-B14F-4D97-AF65-F5344CB8AC3E}">
        <p14:creationId xmlns:p14="http://schemas.microsoft.com/office/powerpoint/2010/main" val="203079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2589837"/>
              </p:ext>
            </p:extLst>
          </p:nvPr>
        </p:nvGraphicFramePr>
        <p:xfrm>
          <a:off x="838200" y="21306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1B5D9DD0-1357-1A44-80F3-64BE122ED240}" type="slidenum">
              <a:rPr lang="es-ES_tradnl" smtClean="0"/>
              <a:t>9</a:t>
            </a:fld>
            <a:endParaRPr lang="es-ES_tradnl"/>
          </a:p>
        </p:txBody>
      </p:sp>
      <p:sp>
        <p:nvSpPr>
          <p:cNvPr id="7" name="1 Título"/>
          <p:cNvSpPr>
            <a:spLocks noGrp="1"/>
          </p:cNvSpPr>
          <p:nvPr>
            <p:ph type="title"/>
          </p:nvPr>
        </p:nvSpPr>
        <p:spPr>
          <a:xfrm>
            <a:off x="269631" y="181952"/>
            <a:ext cx="3669323" cy="88924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CO" sz="3600" b="1" dirty="0"/>
              <a:t>Agenda: 6 puntos</a:t>
            </a:r>
          </a:p>
        </p:txBody>
      </p:sp>
      <p:sp>
        <p:nvSpPr>
          <p:cNvPr id="8" name="Flecha: hacia abajo 7"/>
          <p:cNvSpPr/>
          <p:nvPr/>
        </p:nvSpPr>
        <p:spPr>
          <a:xfrm>
            <a:off x="5853684" y="4414053"/>
            <a:ext cx="484632" cy="560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 name="Grupo 8"/>
          <p:cNvGrpSpPr/>
          <p:nvPr/>
        </p:nvGrpSpPr>
        <p:grpSpPr>
          <a:xfrm>
            <a:off x="4464248" y="4809653"/>
            <a:ext cx="3263503" cy="632302"/>
            <a:chOff x="3626048" y="3729189"/>
            <a:chExt cx="3263503" cy="632302"/>
          </a:xfrm>
        </p:grpSpPr>
        <p:sp>
          <p:nvSpPr>
            <p:cNvPr id="10" name="Rectángulo 9"/>
            <p:cNvSpPr/>
            <p:nvPr/>
          </p:nvSpPr>
          <p:spPr>
            <a:xfrm>
              <a:off x="3626048" y="3729189"/>
              <a:ext cx="3263503" cy="5213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CuadroTexto 10"/>
            <p:cNvSpPr txBox="1"/>
            <p:nvPr/>
          </p:nvSpPr>
          <p:spPr>
            <a:xfrm>
              <a:off x="3626048" y="3840179"/>
              <a:ext cx="3263503" cy="5213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Fin del Conflicto</a:t>
              </a:r>
            </a:p>
          </p:txBody>
        </p:sp>
      </p:grpSp>
      <p:sp>
        <p:nvSpPr>
          <p:cNvPr id="12" name="Flecha: hacia abajo 11"/>
          <p:cNvSpPr/>
          <p:nvPr/>
        </p:nvSpPr>
        <p:spPr>
          <a:xfrm>
            <a:off x="5865404" y="5466778"/>
            <a:ext cx="484632" cy="560993"/>
          </a:xfrm>
          <a:prstGeom prst="downArrow">
            <a:avLst/>
          </a:prstGeom>
          <a:solidFill>
            <a:srgbClr val="F43C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3" name="Grupo 12"/>
          <p:cNvGrpSpPr/>
          <p:nvPr/>
        </p:nvGrpSpPr>
        <p:grpSpPr>
          <a:xfrm>
            <a:off x="4475968" y="5862378"/>
            <a:ext cx="3263503" cy="632302"/>
            <a:chOff x="3626048" y="3729189"/>
            <a:chExt cx="3263503" cy="632302"/>
          </a:xfrm>
        </p:grpSpPr>
        <p:sp>
          <p:nvSpPr>
            <p:cNvPr id="14" name="Rectángulo 13"/>
            <p:cNvSpPr/>
            <p:nvPr/>
          </p:nvSpPr>
          <p:spPr>
            <a:xfrm>
              <a:off x="3626048" y="3729189"/>
              <a:ext cx="3263503" cy="5213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uadroTexto 14"/>
            <p:cNvSpPr txBox="1"/>
            <p:nvPr/>
          </p:nvSpPr>
          <p:spPr>
            <a:xfrm>
              <a:off x="3626048" y="3840179"/>
              <a:ext cx="3263503" cy="5213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Implementación, Verificación y Refrendación</a:t>
              </a:r>
            </a:p>
          </p:txBody>
        </p:sp>
      </p:grpSp>
    </p:spTree>
    <p:extLst>
      <p:ext uri="{BB962C8B-B14F-4D97-AF65-F5344CB8AC3E}">
        <p14:creationId xmlns:p14="http://schemas.microsoft.com/office/powerpoint/2010/main" val="733939797"/>
      </p:ext>
    </p:extLst>
  </p:cSld>
  <p:clrMapOvr>
    <a:masterClrMapping/>
  </p:clrMapOvr>
</p:sld>
</file>

<file path=ppt/theme/theme1.xml><?xml version="1.0" encoding="utf-8"?>
<a:theme xmlns:a="http://schemas.openxmlformats.org/drawingml/2006/main" name="Tema de Office">
  <a:themeElements>
    <a:clrScheme name="Personalizar 40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4367</TotalTime>
  <Words>5579</Words>
  <Application>Microsoft Office PowerPoint</Application>
  <PresentationFormat>Panorámica</PresentationFormat>
  <Paragraphs>362</Paragraphs>
  <Slides>60</Slides>
  <Notes>9</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60</vt:i4>
      </vt:variant>
    </vt:vector>
  </HeadingPairs>
  <TitlesOfParts>
    <vt:vector size="64" baseType="lpstr">
      <vt:lpstr>Arial</vt:lpstr>
      <vt:lpstr>Calibri</vt:lpstr>
      <vt:lpstr>Calibri Light</vt:lpstr>
      <vt:lpstr>Tema de Office</vt:lpstr>
      <vt:lpstr>Presentación de PowerPoint</vt:lpstr>
      <vt:lpstr>El Proceso de Paz</vt:lpstr>
      <vt:lpstr>24 de agosto de 2016: Acuerdo Final para la Terminación del Conflicto y la Construcción de una Paz Estable y Duradera</vt:lpstr>
      <vt:lpstr>Presentación de PowerPoint</vt:lpstr>
      <vt:lpstr>¿Qué son los acuerdos de paz?</vt:lpstr>
      <vt:lpstr>Fases del Proceso</vt:lpstr>
      <vt:lpstr>Principios de la negociación</vt:lpstr>
      <vt:lpstr>Agenda: 6 puntos</vt:lpstr>
      <vt:lpstr>Agenda: 6 puntos</vt:lpstr>
      <vt:lpstr>24 de agosto de 2016: Acuerdo Final para la Terminación del Conflicto y la Construcción de una Paz Estable y Duradera</vt:lpstr>
      <vt:lpstr>¿Qué dicen los Acuerdos?</vt:lpstr>
      <vt:lpstr>Reforma Rural Integral</vt:lpstr>
      <vt:lpstr>Presentación de PowerPoint</vt:lpstr>
      <vt:lpstr>Presentación de PowerPoint</vt:lpstr>
      <vt:lpstr>Presentación de PowerPoint</vt:lpstr>
      <vt:lpstr>Presentación de PowerPoint</vt:lpstr>
      <vt:lpstr>Presentación de PowerPoint</vt:lpstr>
      <vt:lpstr>Reforma Rural Integral</vt:lpstr>
      <vt:lpstr>Presentación de PowerPoint</vt:lpstr>
      <vt:lpstr>Acuerdo sobre drogas ilícitas</vt:lpstr>
      <vt:lpstr>Sustitución y erradicación </vt:lpstr>
      <vt:lpstr>Narcotráfico</vt:lpstr>
      <vt:lpstr>Consumo</vt:lpstr>
      <vt:lpstr>El acuerdo sobre Participación Política</vt:lpstr>
      <vt:lpstr>Presentación de PowerPoint</vt:lpstr>
      <vt:lpstr>Derechos y garantías para el ejercicio de la oposición política </vt:lpstr>
      <vt:lpstr>Mecanismos democráticos de participación ciudadana </vt:lpstr>
      <vt:lpstr>Mayor participación en la política</vt:lpstr>
      <vt:lpstr>Acuerdo sobre víctimas: Sistema Integral de Verdad Justicia, Reparación y Garantías de no repetición</vt:lpstr>
      <vt:lpstr>Presentación de PowerPoint</vt:lpstr>
      <vt:lpstr>Presentación de PowerPoint</vt:lpstr>
      <vt:lpstr>Presentación de PowerPoint</vt:lpstr>
      <vt:lpstr>Jurisdicción Especial para la Paz</vt:lpstr>
      <vt:lpstr>Presentación de PowerPoint</vt:lpstr>
      <vt:lpstr>Presentación de PowerPoint</vt:lpstr>
      <vt:lpstr>Presentación de PowerPoint</vt:lpstr>
      <vt:lpstr>Presentación de PowerPoint</vt:lpstr>
      <vt:lpstr>Presentación de PowerPoint</vt:lpstr>
      <vt:lpstr>Reparación Integral para la Construcción de Paz</vt:lpstr>
      <vt:lpstr>Presentación de PowerPoint</vt:lpstr>
      <vt:lpstr>Garantías de No Repetición</vt:lpstr>
      <vt:lpstr>Presentación de PowerPoint</vt:lpstr>
      <vt:lpstr>Fin del Conflicto</vt:lpstr>
      <vt:lpstr>Presentación de PowerPoint</vt:lpstr>
      <vt:lpstr>Monitoreo y verificación</vt:lpstr>
      <vt:lpstr>Dispositivos en el terreno</vt:lpstr>
      <vt:lpstr>Dispositivos en el terreno</vt:lpstr>
      <vt:lpstr>Presentación de PowerPoint</vt:lpstr>
      <vt:lpstr>Punto 3 Fin del Conflicto</vt:lpstr>
      <vt:lpstr>Presentación de PowerPoint</vt:lpstr>
      <vt:lpstr> Garantías de Seguridad</vt:lpstr>
      <vt:lpstr>Principios</vt:lpstr>
      <vt:lpstr>Garantías de Seguridad</vt:lpstr>
      <vt:lpstr>Punto 6: Implementación, verificación y refrendación</vt:lpstr>
      <vt:lpstr>Presentación de PowerPoint</vt:lpstr>
      <vt:lpstr>Presentación de PowerPoint</vt:lpstr>
      <vt:lpstr>Común Acuerdo y Metodología</vt:lpstr>
      <vt:lpstr>Presentación de PowerPoint</vt:lpstr>
      <vt:lpstr>Objetivo General</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RICARDO ALFREDO JARAMILLO RINCON</cp:lastModifiedBy>
  <cp:revision>169</cp:revision>
  <cp:lastPrinted>2016-02-11T14:03:23Z</cp:lastPrinted>
  <dcterms:created xsi:type="dcterms:W3CDTF">2015-12-01T00:49:27Z</dcterms:created>
  <dcterms:modified xsi:type="dcterms:W3CDTF">2016-09-09T12:17:43Z</dcterms:modified>
</cp:coreProperties>
</file>