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AB89C-A6E0-4262-A092-1D31CC37B455}" v="1657" dt="2019-11-20T11:59:53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4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20/nov.2019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93738"/>
            <a:ext cx="9144000" cy="3863975"/>
          </a:xfrm>
        </p:spPr>
        <p:txBody>
          <a:bodyPr>
            <a:normAutofit fontScale="90000"/>
          </a:bodyPr>
          <a:lstStyle/>
          <a:p>
            <a:r>
              <a:rPr lang="es-ES" b="1" dirty="0">
                <a:ea typeface="+mj-lt"/>
                <a:cs typeface="+mj-lt"/>
              </a:rPr>
              <a:t>¿Cómo promover el acceso a la justica por parte de los trabajadores desde la perspectiva y competencia del Ministerio del Trabajo?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8313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>
                <a:ea typeface="+mn-lt"/>
                <a:cs typeface="+mn-lt"/>
              </a:rPr>
              <a:t>Segundo Encuentro Nacional por el Acceso a la Justicia</a:t>
            </a:r>
          </a:p>
          <a:p>
            <a:r>
              <a:rPr lang="es-ES" dirty="0">
                <a:ea typeface="+mn-lt"/>
                <a:cs typeface="+mn-lt"/>
              </a:rPr>
              <a:t>20 de Noviembre de 2019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33DA42-2EC2-4990-8C2C-EBA9FF76A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71596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>
                <a:cs typeface="Calibri Light"/>
              </a:rPr>
              <a:t>ACCESO A LA JUSTICIA ADMINISTRATIVA LABORAL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xmlns="" id="{73163B24-5B27-4630-8EDE-60720C49A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865757"/>
              </p:ext>
            </p:extLst>
          </p:nvPr>
        </p:nvGraphicFramePr>
        <p:xfrm>
          <a:off x="1021080" y="922401"/>
          <a:ext cx="10243975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79">
                  <a:extLst>
                    <a:ext uri="{9D8B030D-6E8A-4147-A177-3AD203B41FA5}">
                      <a16:colId xmlns:a16="http://schemas.microsoft.com/office/drawing/2014/main" xmlns="" val="3811358341"/>
                    </a:ext>
                  </a:extLst>
                </a:gridCol>
                <a:gridCol w="4345781">
                  <a:extLst>
                    <a:ext uri="{9D8B030D-6E8A-4147-A177-3AD203B41FA5}">
                      <a16:colId xmlns:a16="http://schemas.microsoft.com/office/drawing/2014/main" xmlns="" val="4242479448"/>
                    </a:ext>
                  </a:extLst>
                </a:gridCol>
                <a:gridCol w="3175315">
                  <a:extLst>
                    <a:ext uri="{9D8B030D-6E8A-4147-A177-3AD203B41FA5}">
                      <a16:colId xmlns:a16="http://schemas.microsoft.com/office/drawing/2014/main" xmlns="" val="1966213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BARRERA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LO DISPONIBLE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POR HACER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068169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Limitación de las competencias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Conciliación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Sanción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Pequeñas causas</a:t>
                      </a:r>
                    </a:p>
                    <a:p>
                      <a:pPr lvl="0">
                        <a:buNone/>
                      </a:pPr>
                      <a:r>
                        <a:rPr lang="es-ES" sz="1800" b="0" i="0" u="none" strike="noStrike" noProof="0" dirty="0">
                          <a:latin typeface="Calibri"/>
                        </a:rPr>
                        <a:t>Divulgar procesos verbales de baja cuantía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9258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Territoriales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36 DT y OE, 119 inspecciones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Inspección Móvil rural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Convenios</a:t>
                      </a:r>
                    </a:p>
                    <a:p>
                      <a:pPr lvl="0">
                        <a:buNone/>
                      </a:pPr>
                      <a:r>
                        <a:rPr lang="es-ES" dirty="0" err="1"/>
                        <a:t>Contact</a:t>
                      </a:r>
                      <a:r>
                        <a:rPr lang="es-ES" dirty="0"/>
                        <a:t>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Desconcentración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Inspección móvil urbana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Más convenios: C de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7747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Consolidación de la vulneración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Cultura de la Legalidad Laboral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Enfoque preventivo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AFL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Inspección Digital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Mapa de riesgos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848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Falta de oportunidad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Descongestión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Concurso de carrera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Art 200 Ley 1955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Estudio ampliación de planta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1477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Falta de recursos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Incremento del presupuesto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FIVICOT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57238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Comunicación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Enlaces gremiales y por Confederación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Optimizar espacios de diálogo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140459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Necesidad de conocimientos técnicos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Inspectores no abogados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dirty="0"/>
                        <a:t>Inspecciones conjuntas</a:t>
                      </a:r>
                    </a:p>
                    <a:p>
                      <a:pPr lvl="0">
                        <a:buNone/>
                      </a:pPr>
                      <a:r>
                        <a:rPr lang="es-ES" dirty="0"/>
                        <a:t>Especialización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3199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3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137</Words>
  <Application>Microsoft Office PowerPoint</Application>
  <PresentationFormat>Panorámica</PresentationFormat>
  <Paragraphs>41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¿Cómo promover el acceso a la justica por parte de los trabajadores desde la perspectiva y competencia del Ministerio del Trabajo?</vt:lpstr>
      <vt:lpstr>ACCESO A LA JUSTICIA ADMINISTRATIVA LABORAL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Pulo</cp:lastModifiedBy>
  <cp:revision>153</cp:revision>
  <dcterms:created xsi:type="dcterms:W3CDTF">2019-11-20T10:44:23Z</dcterms:created>
  <dcterms:modified xsi:type="dcterms:W3CDTF">2019-11-20T15:53:37Z</dcterms:modified>
</cp:coreProperties>
</file>